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50" d="100"/>
          <a:sy n="150" d="100"/>
        </p:scale>
        <p:origin x="70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3C50D9-4C9B-4E84-9F71-EC5405D6B39E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9480A9-FEB0-4586-AF8A-E78C949A9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584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525E9-16F2-2B8F-2913-F572AD6103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FA1B1E-E68B-C9D2-A3E4-3CF267DB3E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CE47F7-0008-6613-E756-4DF5D8941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6F59-82C3-46B0-8A51-6310DA794D89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28EF1D-D1FE-EB06-8F1A-16A8FE3F3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9E4C38-0BBD-E387-7A9D-07C2C16DF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88A7-E9EF-4CD2-9CCD-E97CC995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559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B9016-8516-459E-7A58-0BBDEC867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6BAB8F-78D3-F33A-799A-F0A666DB5F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E146C0-1221-04D2-690A-C71DAB4A2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6F59-82C3-46B0-8A51-6310DA794D89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50053D-C119-1F87-C28E-9FE78DF64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685A33-BD2C-60EB-6C28-D5D9D6189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88A7-E9EF-4CD2-9CCD-E97CC995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271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203CAD-04FB-0846-F7FB-8CC1D187C2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872E7F-2BFB-DB50-D3BA-6B9A74F0F0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B2AF3F-7CCE-812C-D2E1-E26BA2906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6F59-82C3-46B0-8A51-6310DA794D89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28E4EC-243A-BB9D-30CD-C220C0605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C41F3B-36DA-7AC4-94C7-F66A56C1D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88A7-E9EF-4CD2-9CCD-E97CC995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283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481BD-2E02-C4C5-AFB0-231E2B71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61E4D8-BD42-6158-7196-CD77B0C82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0EF601-FC7B-AAFD-32D1-E174A8F9C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6F59-82C3-46B0-8A51-6310DA794D89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AF6A87-F7AF-66A9-F67D-CC7CC1688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5C19BF-0302-F14E-4D26-23DB6E458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88A7-E9EF-4CD2-9CCD-E97CC995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147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41BB6-5F27-F672-6A57-D221E89A3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123C1B-701D-6CD7-9AB8-C9325ADECE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3F6EC6-62A5-1376-8AC5-4A0FE3412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6F59-82C3-46B0-8A51-6310DA794D89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0C6710-C7A6-D6E3-5F49-88C3CA2E7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6336D6-B8A6-689F-EF28-A760EC54C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88A7-E9EF-4CD2-9CCD-E97CC995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61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EE73D-6ECE-6B34-CD6F-26F8F660A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9C9C6C-33C8-C28E-AAE7-D47BDB9479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44B494-953A-90B6-8854-23E56E9E5F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F948E4-2219-C9E5-6D7E-4C6ADE816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6F59-82C3-46B0-8A51-6310DA794D89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A109BE-2BAB-2CA9-DAB1-F1A026291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7E991A-EE1D-F6AA-45B4-3A67E0CFA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88A7-E9EF-4CD2-9CCD-E97CC995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520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682C8-D699-CE71-64F3-EB9F6805A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81773E-6E8D-6130-4B3C-C4D464CCF0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31B653-0A70-C08B-554C-8591125C14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C7D2A9-CE0B-19A7-DA0A-10D645D75B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AE8D41-B88D-8B14-9FB4-9DC286C1B7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433BE6-A5FF-EA87-F4E6-20C5233D4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6F59-82C3-46B0-8A51-6310DA794D89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2997A5-6699-170A-3158-D7D8DE5E3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4BF5D9-98A7-B469-8D46-23543677F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88A7-E9EF-4CD2-9CCD-E97CC995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948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5BC81-75BD-3EE1-C733-42CA9FD6B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FAA1FA-0AE2-4247-987F-03A1CCE0E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6F59-82C3-46B0-8A51-6310DA794D89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09EC80-73A0-6D56-0DA7-A055A9D8B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E6EC36-F361-2033-FB24-0842C3F22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88A7-E9EF-4CD2-9CCD-E97CC995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689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341E6D-FC5C-B8D9-22AB-B5659CD98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6F59-82C3-46B0-8A51-6310DA794D89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C298BD6-E599-EB07-7519-B1DD158C4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46277B-0C80-47E3-1063-65366CE58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88A7-E9EF-4CD2-9CCD-E97CC995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738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30E9F-854E-7BEC-C7B4-97DB51A10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859AD9-D7A4-9D5A-12BD-585F2267E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B2EC08-3D54-0B14-EC1A-133B129B03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EAD98E-11D9-F53D-5EFE-993408E8C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6F59-82C3-46B0-8A51-6310DA794D89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4DA541-6190-D987-B0D0-297760229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4C0255-FBC0-A994-1CD9-5B59A024D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88A7-E9EF-4CD2-9CCD-E97CC995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883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78E82-6E3B-2DB5-AF92-CBEAFDD5E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64BAD9-9E29-B3FF-E6C0-43BA903504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4C5157-3625-7D90-4EF2-AEFAFC7FA7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9275CF-3312-0348-11B2-7F43A3E1F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6F59-82C3-46B0-8A51-6310DA794D89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DD93F3-6A1B-AF90-9CF1-1C949D23F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6BC48F-B13D-5D36-0B1D-4F5364171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88A7-E9EF-4CD2-9CCD-E97CC995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717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C204F2-C303-B4D6-E4D8-FACE8C041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B17202-988C-DFB7-D548-962F05B856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FED29C-8376-1535-5081-20C867EDF5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C06F59-82C3-46B0-8A51-6310DA794D89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272FB0-DC54-27B7-0976-8A400B838E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392B20-EB0D-F613-E723-B1FACA444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2C88A7-E9EF-4CD2-9CCD-E97CC995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873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87" Type="http://schemas.openxmlformats.org/officeDocument/2006/relationships/tags" Target="../tags/tag87.xml"/><Relationship Id="rId102" Type="http://schemas.openxmlformats.org/officeDocument/2006/relationships/tags" Target="../tags/tag102.xml"/><Relationship Id="rId110" Type="http://schemas.openxmlformats.org/officeDocument/2006/relationships/tags" Target="../tags/tag110.xml"/><Relationship Id="rId115" Type="http://schemas.openxmlformats.org/officeDocument/2006/relationships/slideLayout" Target="../slideLayouts/slideLayout7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13" Type="http://schemas.openxmlformats.org/officeDocument/2006/relationships/tags" Target="../tags/tag113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LSHAPE_TB_00000000000000000000000000000000_LeftEndCaps">
            <a:extLst>
              <a:ext uri="{FF2B5EF4-FFF2-40B4-BE49-F238E27FC236}">
                <a16:creationId xmlns:a16="http://schemas.microsoft.com/office/drawing/2014/main" id="{0751690E-95C7-352E-C8C6-3B7BBFFEC791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54000" y="2527832"/>
            <a:ext cx="44961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44" dirty="0">
                <a:solidFill>
                  <a:srgbClr val="C0504D"/>
                </a:solidFill>
                <a:latin typeface="Calibri" panose="020F0502020204030204" pitchFamily="34" charset="0"/>
              </a:rPr>
              <a:t>2025</a:t>
            </a:r>
          </a:p>
        </p:txBody>
      </p:sp>
      <p:sp>
        <p:nvSpPr>
          <p:cNvPr id="3" name="OTLSHAPE_TB_00000000000000000000000000000000_RightEndCaps">
            <a:extLst>
              <a:ext uri="{FF2B5EF4-FFF2-40B4-BE49-F238E27FC236}">
                <a16:creationId xmlns:a16="http://schemas.microsoft.com/office/drawing/2014/main" id="{BA178CD2-7298-9439-9DCF-1F3B8AE262EE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1474534" y="2527832"/>
            <a:ext cx="44961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44">
                <a:solidFill>
                  <a:srgbClr val="C0504D"/>
                </a:solidFill>
                <a:latin typeface="Calibri" panose="020F0502020204030204" pitchFamily="34" charset="0"/>
              </a:rPr>
              <a:t>2026</a:t>
            </a:r>
          </a:p>
        </p:txBody>
      </p:sp>
      <p:cxnSp>
        <p:nvCxnSpPr>
          <p:cNvPr id="67" name="OTLSHAPE_M_2e0ebcb027d44e1e8d809703e215d8cb_Connector1">
            <a:extLst>
              <a:ext uri="{FF2B5EF4-FFF2-40B4-BE49-F238E27FC236}">
                <a16:creationId xmlns:a16="http://schemas.microsoft.com/office/drawing/2014/main" id="{E2505E8F-BD06-4ED7-8267-CC540FCDA2A8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3476548" y="1704830"/>
            <a:ext cx="0" cy="261578"/>
          </a:xfrm>
          <a:prstGeom prst="line">
            <a:avLst/>
          </a:prstGeom>
          <a:ln w="7620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OTLSHAPE_M_7aef3ec69c9c46e9bf1461e446eb9974_Connector1">
            <a:extLst>
              <a:ext uri="{FF2B5EF4-FFF2-40B4-BE49-F238E27FC236}">
                <a16:creationId xmlns:a16="http://schemas.microsoft.com/office/drawing/2014/main" id="{FCEF666C-7A87-8CCC-ABE0-B50687F77725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6151859" y="2088285"/>
            <a:ext cx="0" cy="388578"/>
          </a:xfrm>
          <a:prstGeom prst="line">
            <a:avLst/>
          </a:prstGeom>
          <a:ln w="7620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OTLSHAPE_M_4fa236a2e26f429a8e76dfaaaa827247_Connector1">
            <a:extLst>
              <a:ext uri="{FF2B5EF4-FFF2-40B4-BE49-F238E27FC236}">
                <a16:creationId xmlns:a16="http://schemas.microsoft.com/office/drawing/2014/main" id="{E2C0CA0D-2057-2205-6DD1-37C952E0A2BC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7192257" y="1321375"/>
            <a:ext cx="0" cy="645033"/>
          </a:xfrm>
          <a:prstGeom prst="line">
            <a:avLst/>
          </a:prstGeom>
          <a:ln w="7620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OTLSHAPE_M_a5481202fa924bcc96ea3e71b225b393_Connector1">
            <a:extLst>
              <a:ext uri="{FF2B5EF4-FFF2-40B4-BE49-F238E27FC236}">
                <a16:creationId xmlns:a16="http://schemas.microsoft.com/office/drawing/2014/main" id="{2E186AB0-C51B-E83B-25F5-BB6802F508CD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7885856" y="2088285"/>
            <a:ext cx="0" cy="388578"/>
          </a:xfrm>
          <a:prstGeom prst="line">
            <a:avLst/>
          </a:prstGeom>
          <a:ln w="7620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OTLSHAPE_M_4fa236a2e26f429a8e76dfaaaa827247_Connector2">
            <a:extLst>
              <a:ext uri="{FF2B5EF4-FFF2-40B4-BE49-F238E27FC236}">
                <a16:creationId xmlns:a16="http://schemas.microsoft.com/office/drawing/2014/main" id="{FA7FB532-C181-E751-34F3-5D0D803F7576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7192257" y="2121432"/>
            <a:ext cx="0" cy="355431"/>
          </a:xfrm>
          <a:prstGeom prst="line">
            <a:avLst/>
          </a:prstGeom>
          <a:ln w="7620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OTLSHAPE_M_2e0ebcb027d44e1e8d809703e215d8cb_Connector2">
            <a:extLst>
              <a:ext uri="{FF2B5EF4-FFF2-40B4-BE49-F238E27FC236}">
                <a16:creationId xmlns:a16="http://schemas.microsoft.com/office/drawing/2014/main" id="{B673B69E-F352-F0A8-CCC2-40ABB42A16CB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3476548" y="2260963"/>
            <a:ext cx="0" cy="215900"/>
          </a:xfrm>
          <a:prstGeom prst="line">
            <a:avLst/>
          </a:prstGeom>
          <a:ln w="7620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1" name="OTLSHAPE_M_ced69b590ab444dfab5c22732666d50a_Connector1">
            <a:extLst>
              <a:ext uri="{FF2B5EF4-FFF2-40B4-BE49-F238E27FC236}">
                <a16:creationId xmlns:a16="http://schemas.microsoft.com/office/drawing/2014/main" id="{157E5321-20F0-A240-C7B7-05DF8BEF526A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7539057" y="1704830"/>
            <a:ext cx="0" cy="772033"/>
          </a:xfrm>
          <a:prstGeom prst="line">
            <a:avLst/>
          </a:prstGeom>
          <a:ln w="7620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OTLSHAPE_M_0c58045c54c5475d8a029408f8db9ba3_Connector1">
            <a:extLst>
              <a:ext uri="{FF2B5EF4-FFF2-40B4-BE49-F238E27FC236}">
                <a16:creationId xmlns:a16="http://schemas.microsoft.com/office/drawing/2014/main" id="{BC301A6B-EEC1-A928-F43F-F912BD04956F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3030663" y="2088285"/>
            <a:ext cx="0" cy="388578"/>
          </a:xfrm>
          <a:prstGeom prst="line">
            <a:avLst/>
          </a:prstGeom>
          <a:ln w="7620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OTLSHAPE_M_85d6e238113242d1a12e2ae133af8e0c_Connector1">
            <a:extLst>
              <a:ext uri="{FF2B5EF4-FFF2-40B4-BE49-F238E27FC236}">
                <a16:creationId xmlns:a16="http://schemas.microsoft.com/office/drawing/2014/main" id="{002EA510-E607-DA43-077F-754B1CC6C2BC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4219690" y="2088285"/>
            <a:ext cx="0" cy="388578"/>
          </a:xfrm>
          <a:prstGeom prst="line">
            <a:avLst/>
          </a:prstGeom>
          <a:ln w="7620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975D7C37-6299-0371-8B9B-51E5D93A6E61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844465" y="2476863"/>
            <a:ext cx="10515600" cy="381000"/>
          </a:xfrm>
          <a:prstGeom prst="rect">
            <a:avLst/>
          </a:prstGeom>
          <a:gradFill flip="none" rotWithShape="1">
            <a:gsLst>
              <a:gs pos="0">
                <a:srgbClr val="7700B2"/>
              </a:gs>
              <a:gs pos="100000">
                <a:srgbClr val="7700B2"/>
              </a:gs>
            </a:gsLst>
            <a:lin ang="5400000" scaled="1"/>
            <a:tileRect/>
          </a:gra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TLSHAPE_TB_00000000000000000000000000000000_ElapsedTime">
            <a:extLst>
              <a:ext uri="{FF2B5EF4-FFF2-40B4-BE49-F238E27FC236}">
                <a16:creationId xmlns:a16="http://schemas.microsoft.com/office/drawing/2014/main" id="{A73C937F-5BAA-3681-821A-59AC4CBBFAB9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844465" y="2476863"/>
            <a:ext cx="4686300" cy="381000"/>
          </a:xfrm>
          <a:prstGeom prst="rect">
            <a:avLst/>
          </a:prstGeom>
          <a:solidFill>
            <a:srgbClr val="FF0000">
              <a:alpha val="30196"/>
            </a:srgbClr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>
              <a:rot lat="0" lon="0" rev="0"/>
            </a:lightRig>
          </a:scene3d>
          <a:sp3d>
            <a:bevelT w="12700" h="139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TLSHAPE_TB_00000000000000000000000000000000_TodayMarkerShape">
            <a:extLst>
              <a:ext uri="{FF2B5EF4-FFF2-40B4-BE49-F238E27FC236}">
                <a16:creationId xmlns:a16="http://schemas.microsoft.com/office/drawing/2014/main" id="{CFE67C76-0D9B-50E6-A6BE-B820B1732DB8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5471958" y="2857863"/>
            <a:ext cx="114300" cy="127000"/>
          </a:xfrm>
          <a:prstGeom prst="triangle">
            <a:avLst/>
          </a:prstGeom>
          <a:solidFill>
            <a:srgbClr val="FF0000"/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TLSHAPE_TB_00000000000000000000000000000000_TodayMarkerText">
            <a:extLst>
              <a:ext uri="{FF2B5EF4-FFF2-40B4-BE49-F238E27FC236}">
                <a16:creationId xmlns:a16="http://schemas.microsoft.com/office/drawing/2014/main" id="{D19E029C-A696-9558-806A-26C33E0B81DC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5361244" y="2984863"/>
            <a:ext cx="333745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100" spc="-28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A7740F43-9400-D779-7112-722063F8E624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895265" y="2574336"/>
            <a:ext cx="228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Sep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861B8489-7AAD-4517-E585-F4C270B388BD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2381549" y="2574336"/>
            <a:ext cx="21114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>
                <a:solidFill>
                  <a:schemeClr val="lt1"/>
                </a:solidFill>
                <a:latin typeface="Calibri" panose="020F0502020204030204" pitchFamily="34" charset="0"/>
              </a:rPr>
              <a:t>Oct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DD20A209-3250-F1E1-B6B1-D3CCB507F9C8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3917375" y="2574336"/>
            <a:ext cx="24782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Nov</a:t>
            </a: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89ED6093-CA3E-224B-1228-711DB03D871B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5403659" y="2574336"/>
            <a:ext cx="23724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>
                <a:solidFill>
                  <a:schemeClr val="lt1"/>
                </a:solidFill>
                <a:latin typeface="Calibri" panose="020F0502020204030204" pitchFamily="34" charset="0"/>
              </a:rPr>
              <a:t>Dec</a:t>
            </a:r>
          </a:p>
        </p:txBody>
      </p:sp>
      <p:sp>
        <p:nvSpPr>
          <p:cNvPr id="16" name="OTLSHAPE_TB_00000000000000000000000000000000_TimescaleInterval5">
            <a:extLst>
              <a:ext uri="{FF2B5EF4-FFF2-40B4-BE49-F238E27FC236}">
                <a16:creationId xmlns:a16="http://schemas.microsoft.com/office/drawing/2014/main" id="{C2DB6301-FC73-4D17-F6E1-1506DC0600AA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6939485" y="2574336"/>
            <a:ext cx="2032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Jan</a:t>
            </a:r>
          </a:p>
        </p:txBody>
      </p:sp>
      <p:sp>
        <p:nvSpPr>
          <p:cNvPr id="18" name="OTLSHAPE_TB_00000000000000000000000000000000_TimescaleInterval6">
            <a:extLst>
              <a:ext uri="{FF2B5EF4-FFF2-40B4-BE49-F238E27FC236}">
                <a16:creationId xmlns:a16="http://schemas.microsoft.com/office/drawing/2014/main" id="{00A44D10-2D16-2D01-F427-0388CFE95CB8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8475311" y="2574336"/>
            <a:ext cx="225383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Feb</a:t>
            </a:r>
          </a:p>
        </p:txBody>
      </p:sp>
      <p:sp>
        <p:nvSpPr>
          <p:cNvPr id="20" name="OTLSHAPE_TB_00000000000000000000000000000000_TimescaleInterval7">
            <a:extLst>
              <a:ext uri="{FF2B5EF4-FFF2-40B4-BE49-F238E27FC236}">
                <a16:creationId xmlns:a16="http://schemas.microsoft.com/office/drawing/2014/main" id="{12AD262E-5B86-5692-7E68-590D8B2EFE64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862509" y="2574336"/>
            <a:ext cx="25577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Mar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CFA6057A-3337-5C7B-D61E-E3E7988F7DE8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2330748" y="2514963"/>
            <a:ext cx="0" cy="30480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833C9A60-E4D0-1BC3-AF8D-0DB59CA0331C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3866574" y="2514963"/>
            <a:ext cx="0" cy="30480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4935EB21-E844-6A12-5734-94833595BAC6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5352858" y="2514963"/>
            <a:ext cx="0" cy="30480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Separator4">
            <a:extLst>
              <a:ext uri="{FF2B5EF4-FFF2-40B4-BE49-F238E27FC236}">
                <a16:creationId xmlns:a16="http://schemas.microsoft.com/office/drawing/2014/main" id="{B270C548-57CB-338E-D528-26B7E0C2655A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6888684" y="2514963"/>
            <a:ext cx="0" cy="30480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OTLSHAPE_TB_00000000000000000000000000000000_Separator5">
            <a:extLst>
              <a:ext uri="{FF2B5EF4-FFF2-40B4-BE49-F238E27FC236}">
                <a16:creationId xmlns:a16="http://schemas.microsoft.com/office/drawing/2014/main" id="{D26577C9-57CD-9ACB-F30F-53E31F480D80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8424511" y="2514963"/>
            <a:ext cx="0" cy="30480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OTLSHAPE_TB_00000000000000000000000000000000_Separator6">
            <a:extLst>
              <a:ext uri="{FF2B5EF4-FFF2-40B4-BE49-F238E27FC236}">
                <a16:creationId xmlns:a16="http://schemas.microsoft.com/office/drawing/2014/main" id="{A0BBA6F8-C753-3F2B-DFAA-BF6C7169A826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9811708" y="2514963"/>
            <a:ext cx="0" cy="30480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0" name="OTLSHAPE_T_3e045161908d4d4d93beccef95b373a5_Shape">
            <a:extLst>
              <a:ext uri="{FF2B5EF4-FFF2-40B4-BE49-F238E27FC236}">
                <a16:creationId xmlns:a16="http://schemas.microsoft.com/office/drawing/2014/main" id="{72603BE3-EC6E-F559-DEB8-3D584EB4E2BA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1191265" y="3232116"/>
            <a:ext cx="2984500" cy="279400"/>
          </a:xfrm>
          <a:prstGeom prst="chevron">
            <a:avLst/>
          </a:prstGeom>
          <a:solidFill>
            <a:srgbClr val="9C007F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9" name="OTLSHAPE_T_1bee25ae6b7047ee9fa18c6be95ed6e2_Shape">
            <a:extLst>
              <a:ext uri="{FF2B5EF4-FFF2-40B4-BE49-F238E27FC236}">
                <a16:creationId xmlns:a16="http://schemas.microsoft.com/office/drawing/2014/main" id="{CE845062-8947-6875-52C5-BE31FDD7CB17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3272062" y="3910862"/>
            <a:ext cx="2984500" cy="279400"/>
          </a:xfrm>
          <a:prstGeom prst="chevron">
            <a:avLst/>
          </a:prstGeom>
          <a:solidFill>
            <a:srgbClr val="FF388C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0" name="OTLSHAPE_T_0b03ba46d22447fbbcff9005c7e8b0be_Shape">
            <a:extLst>
              <a:ext uri="{FF2B5EF4-FFF2-40B4-BE49-F238E27FC236}">
                <a16:creationId xmlns:a16="http://schemas.microsoft.com/office/drawing/2014/main" id="{A81FDC58-0385-5BF1-23B9-F98923D0E2B3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3817032" y="4666174"/>
            <a:ext cx="2984500" cy="279400"/>
          </a:xfrm>
          <a:prstGeom prst="chevron">
            <a:avLst/>
          </a:prstGeom>
          <a:solidFill>
            <a:srgbClr val="70AD47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9" name="OTLSHAPE_T_034484705ad6402c88e11df0b24f246e_Shape">
            <a:extLst>
              <a:ext uri="{FF2B5EF4-FFF2-40B4-BE49-F238E27FC236}">
                <a16:creationId xmlns:a16="http://schemas.microsoft.com/office/drawing/2014/main" id="{530E91CA-C52A-16B9-B477-9D9CF459A51B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7086856" y="3358412"/>
            <a:ext cx="2984500" cy="279400"/>
          </a:xfrm>
          <a:prstGeom prst="chevron">
            <a:avLst/>
          </a:prstGeom>
          <a:solidFill>
            <a:srgbClr val="2F3699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8" name="OTLSHAPE_T_54c342d5f96e48abadb1b13d52d07b7b_Shape">
            <a:extLst>
              <a:ext uri="{FF2B5EF4-FFF2-40B4-BE49-F238E27FC236}">
                <a16:creationId xmlns:a16="http://schemas.microsoft.com/office/drawing/2014/main" id="{7637719C-3D6B-F4EB-C0F3-FFA5775E6DF8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7582284" y="3961662"/>
            <a:ext cx="2984500" cy="279400"/>
          </a:xfrm>
          <a:prstGeom prst="chevron">
            <a:avLst/>
          </a:prstGeom>
          <a:solidFill>
            <a:srgbClr val="FEBA0A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7" name="OTLSHAPE_T_f2f97be829014b90b2595775038958fe_Shape">
            <a:extLst>
              <a:ext uri="{FF2B5EF4-FFF2-40B4-BE49-F238E27FC236}">
                <a16:creationId xmlns:a16="http://schemas.microsoft.com/office/drawing/2014/main" id="{6C04A418-D011-4425-AC0C-19FD420A0FA8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8325425" y="5155124"/>
            <a:ext cx="2984500" cy="279400"/>
          </a:xfrm>
          <a:prstGeom prst="chevron">
            <a:avLst/>
          </a:prstGeom>
          <a:solidFill>
            <a:srgbClr val="737373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OTLSHAPE_T_498a8c441d194e8cace84615ee6b31e2_Shape">
            <a:extLst>
              <a:ext uri="{FF2B5EF4-FFF2-40B4-BE49-F238E27FC236}">
                <a16:creationId xmlns:a16="http://schemas.microsoft.com/office/drawing/2014/main" id="{7A0A3E10-8B5E-70A7-DB93-72BBB329824A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7978626" y="4507593"/>
            <a:ext cx="2984500" cy="279400"/>
          </a:xfrm>
          <a:prstGeom prst="chevron">
            <a:avLst/>
          </a:prstGeom>
          <a:solidFill>
            <a:srgbClr val="E40059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1" name="OTLSHAPE_T_3e045161908d4d4d93beccef95b373a5_ShapePercentage" hidden="1">
            <a:extLst>
              <a:ext uri="{FF2B5EF4-FFF2-40B4-BE49-F238E27FC236}">
                <a16:creationId xmlns:a16="http://schemas.microsoft.com/office/drawing/2014/main" id="{A4746CB2-FD8A-27AD-CD53-4F0AD385DDA6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1191265" y="3764812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0" name="OTLSHAPE_T_1bee25ae6b7047ee9fa18c6be95ed6e2_ShapePercentage" hidden="1">
            <a:extLst>
              <a:ext uri="{FF2B5EF4-FFF2-40B4-BE49-F238E27FC236}">
                <a16:creationId xmlns:a16="http://schemas.microsoft.com/office/drawing/2014/main" id="{90133378-128B-C21E-3BA2-7A43B266E00F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3272062" y="4171212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1" name="OTLSHAPE_T_0b03ba46d22447fbbcff9005c7e8b0be_ShapePercentage" hidden="1">
            <a:extLst>
              <a:ext uri="{FF2B5EF4-FFF2-40B4-BE49-F238E27FC236}">
                <a16:creationId xmlns:a16="http://schemas.microsoft.com/office/drawing/2014/main" id="{DA8DF0AC-6094-AE1D-6B16-BC90E551E88A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3817032" y="5669474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0" name="OTLSHAPE_T_034484705ad6402c88e11df0b24f246e_ShapePercentage" hidden="1">
            <a:extLst>
              <a:ext uri="{FF2B5EF4-FFF2-40B4-BE49-F238E27FC236}">
                <a16:creationId xmlns:a16="http://schemas.microsoft.com/office/drawing/2014/main" id="{848824FD-565C-CE4B-E7AB-99C78D705360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7086856" y="3358412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9" name="OTLSHAPE_T_54c342d5f96e48abadb1b13d52d07b7b_ShapePercentage" hidden="1">
            <a:extLst>
              <a:ext uri="{FF2B5EF4-FFF2-40B4-BE49-F238E27FC236}">
                <a16:creationId xmlns:a16="http://schemas.microsoft.com/office/drawing/2014/main" id="{EE8108D5-78A0-156E-295C-39363169D672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7582284" y="4577612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8" name="OTLSHAPE_T_f2f97be829014b90b2595775038958fe_ShapePercentage" hidden="1">
            <a:extLst>
              <a:ext uri="{FF2B5EF4-FFF2-40B4-BE49-F238E27FC236}">
                <a16:creationId xmlns:a16="http://schemas.microsoft.com/office/drawing/2014/main" id="{756DA192-502D-45F6-0E6B-8B4A667F6D4E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8325425" y="6075874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7" name="OTLSHAPE_T_498a8c441d194e8cace84615ee6b31e2_ShapePercentage" hidden="1">
            <a:extLst>
              <a:ext uri="{FF2B5EF4-FFF2-40B4-BE49-F238E27FC236}">
                <a16:creationId xmlns:a16="http://schemas.microsoft.com/office/drawing/2014/main" id="{C3488AE0-82D4-A696-8E50-CC1496E116CD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7978626" y="5123543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2" name="OTLSHAPE_T_3e045161908d4d4d93beccef95b373a5_BaselineShape" hidden="1">
            <a:extLst>
              <a:ext uri="{FF2B5EF4-FFF2-40B4-BE49-F238E27FC236}">
                <a16:creationId xmlns:a16="http://schemas.microsoft.com/office/drawing/2014/main" id="{9F65DAA0-2E54-95A5-B7E3-A07D23A71E49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844465" y="4006112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TLSHAPE_T_1bee25ae6b7047ee9fa18c6be95ed6e2_BaselineShape" hidden="1">
            <a:extLst>
              <a:ext uri="{FF2B5EF4-FFF2-40B4-BE49-F238E27FC236}">
                <a16:creationId xmlns:a16="http://schemas.microsoft.com/office/drawing/2014/main" id="{614E593A-6F9E-A034-A955-CF9211DBFE92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844465" y="4412512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OTLSHAPE_T_0b03ba46d22447fbbcff9005c7e8b0be_BaselineShape" hidden="1">
            <a:extLst>
              <a:ext uri="{FF2B5EF4-FFF2-40B4-BE49-F238E27FC236}">
                <a16:creationId xmlns:a16="http://schemas.microsoft.com/office/drawing/2014/main" id="{E4D5A1EE-C6D5-D956-7A31-6E1571DE69E0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844465" y="5910774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" name="OTLSHAPE_T_034484705ad6402c88e11df0b24f246e_BaselineShape" hidden="1">
            <a:extLst>
              <a:ext uri="{FF2B5EF4-FFF2-40B4-BE49-F238E27FC236}">
                <a16:creationId xmlns:a16="http://schemas.microsoft.com/office/drawing/2014/main" id="{79860426-E1C0-0D63-A5A5-712B6CB2D268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844465" y="3599712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0" name="OTLSHAPE_T_54c342d5f96e48abadb1b13d52d07b7b_BaselineShape" hidden="1">
            <a:extLst>
              <a:ext uri="{FF2B5EF4-FFF2-40B4-BE49-F238E27FC236}">
                <a16:creationId xmlns:a16="http://schemas.microsoft.com/office/drawing/2014/main" id="{19FEE17C-03FF-BDD4-24B0-F149D02D1BAE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844465" y="4818912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9" name="OTLSHAPE_T_f2f97be829014b90b2595775038958fe_BaselineShape" hidden="1">
            <a:extLst>
              <a:ext uri="{FF2B5EF4-FFF2-40B4-BE49-F238E27FC236}">
                <a16:creationId xmlns:a16="http://schemas.microsoft.com/office/drawing/2014/main" id="{F2999E1F-4C0E-4AFC-6223-F2C0855F0417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844465" y="6317174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TLSHAPE_T_498a8c441d194e8cace84615ee6b31e2_BaselineShape" hidden="1">
            <a:extLst>
              <a:ext uri="{FF2B5EF4-FFF2-40B4-BE49-F238E27FC236}">
                <a16:creationId xmlns:a16="http://schemas.microsoft.com/office/drawing/2014/main" id="{64E977A2-2F0C-A0FD-738C-0CCDEE9BBA1C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844465" y="5364843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TLSHAPE_T_3e045161908d4d4d93beccef95b373a5_TextPercentage" hidden="1">
            <a:extLst>
              <a:ext uri="{FF2B5EF4-FFF2-40B4-BE49-F238E27FC236}">
                <a16:creationId xmlns:a16="http://schemas.microsoft.com/office/drawing/2014/main" id="{B6FA0D5D-0591-2EAB-59B4-C1F85A6E8EB6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24" name="OTLSHAPE_T_3e045161908d4d4d93beccef95b373a5_StartDate" hidden="1">
            <a:extLst>
              <a:ext uri="{FF2B5EF4-FFF2-40B4-BE49-F238E27FC236}">
                <a16:creationId xmlns:a16="http://schemas.microsoft.com/office/drawing/2014/main" id="{5ACFE253-B8AD-2B74-5E61-8D2521916B0C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25" name="OTLSHAPE_T_3e045161908d4d4d93beccef95b373a5_EndDate" hidden="1">
            <a:extLst>
              <a:ext uri="{FF2B5EF4-FFF2-40B4-BE49-F238E27FC236}">
                <a16:creationId xmlns:a16="http://schemas.microsoft.com/office/drawing/2014/main" id="{8A47E718-B701-D262-C998-33F456061135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26" name="OTLSHAPE_T_3e045161908d4d4d93beccef95b373a5_JoinedDate">
            <a:extLst>
              <a:ext uri="{FF2B5EF4-FFF2-40B4-BE49-F238E27FC236}">
                <a16:creationId xmlns:a16="http://schemas.microsoft.com/office/drawing/2014/main" id="{48BA913A-2286-FAF3-6EE1-5F2B5B52CB09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1281010" y="3079545"/>
            <a:ext cx="706283" cy="13178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dirty="0">
                <a:solidFill>
                  <a:schemeClr val="dk1"/>
                </a:solidFill>
                <a:latin typeface="Calibri" panose="020F0502020204030204" pitchFamily="34" charset="0"/>
              </a:rPr>
              <a:t>Sep 8 - Nov 6*</a:t>
            </a:r>
          </a:p>
        </p:txBody>
      </p:sp>
      <p:sp>
        <p:nvSpPr>
          <p:cNvPr id="127" name="OTLSHAPE_T_3e045161908d4d4d93beccef95b373a5_Duration">
            <a:extLst>
              <a:ext uri="{FF2B5EF4-FFF2-40B4-BE49-F238E27FC236}">
                <a16:creationId xmlns:a16="http://schemas.microsoft.com/office/drawing/2014/main" id="{6EB198DE-E508-AEBB-953D-43B50C5596BA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4214597" y="3259035"/>
            <a:ext cx="46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2">
                <a:solidFill>
                  <a:srgbClr val="B20E12"/>
                </a:solidFill>
                <a:latin typeface="Calibri" panose="020F0502020204030204" pitchFamily="34" charset="0"/>
              </a:rPr>
              <a:t>60 days</a:t>
            </a:r>
          </a:p>
        </p:txBody>
      </p:sp>
      <p:sp>
        <p:nvSpPr>
          <p:cNvPr id="128" name="OTLSHAPE_T_3e045161908d4d4d93beccef95b373a5_Title">
            <a:extLst>
              <a:ext uri="{FF2B5EF4-FFF2-40B4-BE49-F238E27FC236}">
                <a16:creationId xmlns:a16="http://schemas.microsoft.com/office/drawing/2014/main" id="{AF66C054-B80F-751D-BDA7-8D0AE2A6425E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2445015" y="3274550"/>
            <a:ext cx="469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2"/>
                </a:solidFill>
                <a:latin typeface="Calibri" panose="020F0502020204030204" pitchFamily="34" charset="0"/>
              </a:rPr>
              <a:t>ESR-LA-2</a:t>
            </a:r>
          </a:p>
        </p:txBody>
      </p:sp>
      <p:sp>
        <p:nvSpPr>
          <p:cNvPr id="132" name="OTLSHAPE_T_1bee25ae6b7047ee9fa18c6be95ed6e2_TextPercentage" hidden="1">
            <a:extLst>
              <a:ext uri="{FF2B5EF4-FFF2-40B4-BE49-F238E27FC236}">
                <a16:creationId xmlns:a16="http://schemas.microsoft.com/office/drawing/2014/main" id="{066D5116-3EF3-C8E7-5CB9-085B65B79A9C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33" name="OTLSHAPE_T_1bee25ae6b7047ee9fa18c6be95ed6e2_StartDate" hidden="1">
            <a:extLst>
              <a:ext uri="{FF2B5EF4-FFF2-40B4-BE49-F238E27FC236}">
                <a16:creationId xmlns:a16="http://schemas.microsoft.com/office/drawing/2014/main" id="{5AA39D69-451C-A43E-8E73-F649D2DC1657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34" name="OTLSHAPE_T_1bee25ae6b7047ee9fa18c6be95ed6e2_EndDate" hidden="1">
            <a:extLst>
              <a:ext uri="{FF2B5EF4-FFF2-40B4-BE49-F238E27FC236}">
                <a16:creationId xmlns:a16="http://schemas.microsoft.com/office/drawing/2014/main" id="{55DA58A3-869B-0A52-77FE-7102FAC41486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35" name="OTLSHAPE_T_1bee25ae6b7047ee9fa18c6be95ed6e2_JoinedDate">
            <a:extLst>
              <a:ext uri="{FF2B5EF4-FFF2-40B4-BE49-F238E27FC236}">
                <a16:creationId xmlns:a16="http://schemas.microsoft.com/office/drawing/2014/main" id="{747D4192-2215-F9DF-39C7-1BC7EBAB18C6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3374948" y="3765301"/>
            <a:ext cx="870142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dirty="0">
                <a:solidFill>
                  <a:schemeClr val="dk1"/>
                </a:solidFill>
                <a:latin typeface="Calibri" panose="020F0502020204030204" pitchFamily="34" charset="0"/>
              </a:rPr>
              <a:t>Oct 20 - Dec 18*</a:t>
            </a:r>
          </a:p>
        </p:txBody>
      </p:sp>
      <p:sp>
        <p:nvSpPr>
          <p:cNvPr id="136" name="OTLSHAPE_T_1bee25ae6b7047ee9fa18c6be95ed6e2_Duration">
            <a:extLst>
              <a:ext uri="{FF2B5EF4-FFF2-40B4-BE49-F238E27FC236}">
                <a16:creationId xmlns:a16="http://schemas.microsoft.com/office/drawing/2014/main" id="{C9CA7572-9DBD-96B5-3C0C-FA28433EECA4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6295394" y="3957535"/>
            <a:ext cx="46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2">
                <a:solidFill>
                  <a:srgbClr val="B20E12"/>
                </a:solidFill>
                <a:latin typeface="Calibri" panose="020F0502020204030204" pitchFamily="34" charset="0"/>
              </a:rPr>
              <a:t>60 days</a:t>
            </a:r>
          </a:p>
        </p:txBody>
      </p:sp>
      <p:sp>
        <p:nvSpPr>
          <p:cNvPr id="137" name="OTLSHAPE_T_1bee25ae6b7047ee9fa18c6be95ed6e2_Title">
            <a:extLst>
              <a:ext uri="{FF2B5EF4-FFF2-40B4-BE49-F238E27FC236}">
                <a16:creationId xmlns:a16="http://schemas.microsoft.com/office/drawing/2014/main" id="{A4B33A43-C17A-FBA6-D9EB-7781FF2C0AE9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4525812" y="3973050"/>
            <a:ext cx="469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dirty="0">
                <a:solidFill>
                  <a:schemeClr val="lt2"/>
                </a:solidFill>
                <a:latin typeface="Calibri" panose="020F0502020204030204" pitchFamily="34" charset="0"/>
              </a:rPr>
              <a:t>ESR-LA-3</a:t>
            </a:r>
          </a:p>
        </p:txBody>
      </p:sp>
      <p:sp>
        <p:nvSpPr>
          <p:cNvPr id="213" name="OTLSHAPE_T_0b03ba46d22447fbbcff9005c7e8b0be_TextPercentage" hidden="1">
            <a:extLst>
              <a:ext uri="{FF2B5EF4-FFF2-40B4-BE49-F238E27FC236}">
                <a16:creationId xmlns:a16="http://schemas.microsoft.com/office/drawing/2014/main" id="{CBFAB582-4B8B-81D4-AD16-E13855E68E95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14" name="OTLSHAPE_T_0b03ba46d22447fbbcff9005c7e8b0be_StartDate" hidden="1">
            <a:extLst>
              <a:ext uri="{FF2B5EF4-FFF2-40B4-BE49-F238E27FC236}">
                <a16:creationId xmlns:a16="http://schemas.microsoft.com/office/drawing/2014/main" id="{F4385107-A077-B624-5E54-4F052F4AFF83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15" name="OTLSHAPE_T_0b03ba46d22447fbbcff9005c7e8b0be_EndDate" hidden="1">
            <a:extLst>
              <a:ext uri="{FF2B5EF4-FFF2-40B4-BE49-F238E27FC236}">
                <a16:creationId xmlns:a16="http://schemas.microsoft.com/office/drawing/2014/main" id="{AF3CC989-2742-CF23-E60B-BF62B67FE4FC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16" name="OTLSHAPE_T_0b03ba46d22447fbbcff9005c7e8b0be_JoinedDate">
            <a:extLst>
              <a:ext uri="{FF2B5EF4-FFF2-40B4-BE49-F238E27FC236}">
                <a16:creationId xmlns:a16="http://schemas.microsoft.com/office/drawing/2014/main" id="{E8CD701D-744A-83D0-EAA2-9B5ACF0F5984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3817032" y="4546600"/>
            <a:ext cx="840808" cy="1195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dirty="0">
                <a:solidFill>
                  <a:schemeClr val="dk1"/>
                </a:solidFill>
                <a:latin typeface="Calibri" panose="020F0502020204030204" pitchFamily="34" charset="0"/>
              </a:rPr>
              <a:t>Oct 31 - Dec 29*</a:t>
            </a:r>
          </a:p>
        </p:txBody>
      </p:sp>
      <p:sp>
        <p:nvSpPr>
          <p:cNvPr id="217" name="OTLSHAPE_T_0b03ba46d22447fbbcff9005c7e8b0be_Duration">
            <a:extLst>
              <a:ext uri="{FF2B5EF4-FFF2-40B4-BE49-F238E27FC236}">
                <a16:creationId xmlns:a16="http://schemas.microsoft.com/office/drawing/2014/main" id="{A3D96814-19C2-C14F-A62E-9E784030B731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6840365" y="4712846"/>
            <a:ext cx="46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2">
                <a:solidFill>
                  <a:srgbClr val="B20E12"/>
                </a:solidFill>
                <a:latin typeface="Calibri" panose="020F0502020204030204" pitchFamily="34" charset="0"/>
              </a:rPr>
              <a:t>60 days</a:t>
            </a:r>
          </a:p>
        </p:txBody>
      </p:sp>
      <p:sp>
        <p:nvSpPr>
          <p:cNvPr id="218" name="OTLSHAPE_T_0b03ba46d22447fbbcff9005c7e8b0be_Title">
            <a:extLst>
              <a:ext uri="{FF2B5EF4-FFF2-40B4-BE49-F238E27FC236}">
                <a16:creationId xmlns:a16="http://schemas.microsoft.com/office/drawing/2014/main" id="{CCFC08FD-69F4-15F8-3657-846E29E905E3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5070783" y="4728361"/>
            <a:ext cx="469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2"/>
                </a:solidFill>
                <a:latin typeface="Calibri" panose="020F0502020204030204" pitchFamily="34" charset="0"/>
              </a:rPr>
              <a:t>ESR-LA-4</a:t>
            </a:r>
          </a:p>
        </p:txBody>
      </p:sp>
      <p:sp>
        <p:nvSpPr>
          <p:cNvPr id="222" name="OTLSHAPE_T_034484705ad6402c88e11df0b24f246e_TextPercentage" hidden="1">
            <a:extLst>
              <a:ext uri="{FF2B5EF4-FFF2-40B4-BE49-F238E27FC236}">
                <a16:creationId xmlns:a16="http://schemas.microsoft.com/office/drawing/2014/main" id="{421DAE39-9ABD-44D5-7895-4D4D804BBBAC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23" name="OTLSHAPE_T_034484705ad6402c88e11df0b24f246e_StartDate" hidden="1">
            <a:extLst>
              <a:ext uri="{FF2B5EF4-FFF2-40B4-BE49-F238E27FC236}">
                <a16:creationId xmlns:a16="http://schemas.microsoft.com/office/drawing/2014/main" id="{C226D9B7-6980-7E60-849B-3D958C1C8F07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24" name="OTLSHAPE_T_034484705ad6402c88e11df0b24f246e_EndDate" hidden="1">
            <a:extLst>
              <a:ext uri="{FF2B5EF4-FFF2-40B4-BE49-F238E27FC236}">
                <a16:creationId xmlns:a16="http://schemas.microsoft.com/office/drawing/2014/main" id="{4179E6B6-C864-40E3-057A-A55BB50FA861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25" name="OTLSHAPE_T_034484705ad6402c88e11df0b24f246e_JoinedDate">
            <a:extLst>
              <a:ext uri="{FF2B5EF4-FFF2-40B4-BE49-F238E27FC236}">
                <a16:creationId xmlns:a16="http://schemas.microsoft.com/office/drawing/2014/main" id="{0FFDEF0F-B556-500C-2DF4-D851B784E387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7086856" y="3198528"/>
            <a:ext cx="706282" cy="15988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dirty="0">
                <a:solidFill>
                  <a:schemeClr val="dk1"/>
                </a:solidFill>
                <a:latin typeface="Calibri" panose="020F0502020204030204" pitchFamily="34" charset="0"/>
              </a:rPr>
              <a:t>Jan 5 - Mar 5*</a:t>
            </a:r>
          </a:p>
        </p:txBody>
      </p:sp>
      <p:sp>
        <p:nvSpPr>
          <p:cNvPr id="226" name="OTLSHAPE_T_034484705ad6402c88e11df0b24f246e_Duration">
            <a:extLst>
              <a:ext uri="{FF2B5EF4-FFF2-40B4-BE49-F238E27FC236}">
                <a16:creationId xmlns:a16="http://schemas.microsoft.com/office/drawing/2014/main" id="{87402951-6B7E-4259-F374-A88301291654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10110188" y="3405085"/>
            <a:ext cx="46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2">
                <a:solidFill>
                  <a:srgbClr val="B20E12"/>
                </a:solidFill>
                <a:latin typeface="Calibri" panose="020F0502020204030204" pitchFamily="34" charset="0"/>
              </a:rPr>
              <a:t>60 days</a:t>
            </a:r>
          </a:p>
        </p:txBody>
      </p:sp>
      <p:sp>
        <p:nvSpPr>
          <p:cNvPr id="227" name="OTLSHAPE_T_034484705ad6402c88e11df0b24f246e_Title">
            <a:extLst>
              <a:ext uri="{FF2B5EF4-FFF2-40B4-BE49-F238E27FC236}">
                <a16:creationId xmlns:a16="http://schemas.microsoft.com/office/drawing/2014/main" id="{E844A049-E770-6A15-E5AE-1105A4E9D281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8187063" y="3420600"/>
            <a:ext cx="774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dirty="0">
                <a:solidFill>
                  <a:schemeClr val="lt2"/>
                </a:solidFill>
                <a:latin typeface="Calibri" panose="020F0502020204030204" pitchFamily="34" charset="0"/>
              </a:rPr>
              <a:t>ESR-LA-DI2023</a:t>
            </a:r>
          </a:p>
        </p:txBody>
      </p:sp>
      <p:sp>
        <p:nvSpPr>
          <p:cNvPr id="231" name="OTLSHAPE_T_54c342d5f96e48abadb1b13d52d07b7b_TextPercentage" hidden="1">
            <a:extLst>
              <a:ext uri="{FF2B5EF4-FFF2-40B4-BE49-F238E27FC236}">
                <a16:creationId xmlns:a16="http://schemas.microsoft.com/office/drawing/2014/main" id="{E5BA1986-6CCA-76FE-C2F8-F4A141AE1A8D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2" name="OTLSHAPE_T_54c342d5f96e48abadb1b13d52d07b7b_StartDate" hidden="1">
            <a:extLst>
              <a:ext uri="{FF2B5EF4-FFF2-40B4-BE49-F238E27FC236}">
                <a16:creationId xmlns:a16="http://schemas.microsoft.com/office/drawing/2014/main" id="{9B2F331B-6F1B-7820-D25A-F6EA5F5C9D11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33" name="OTLSHAPE_T_54c342d5f96e48abadb1b13d52d07b7b_EndDate" hidden="1">
            <a:extLst>
              <a:ext uri="{FF2B5EF4-FFF2-40B4-BE49-F238E27FC236}">
                <a16:creationId xmlns:a16="http://schemas.microsoft.com/office/drawing/2014/main" id="{591CAE30-09BF-EFB8-56DA-2A232BC24CC9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34" name="OTLSHAPE_T_54c342d5f96e48abadb1b13d52d07b7b_JoinedDate">
            <a:extLst>
              <a:ext uri="{FF2B5EF4-FFF2-40B4-BE49-F238E27FC236}">
                <a16:creationId xmlns:a16="http://schemas.microsoft.com/office/drawing/2014/main" id="{836B1681-6913-EC8F-B0A5-49CC19FDFCA6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7592307" y="3787991"/>
            <a:ext cx="832204" cy="17367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dirty="0">
                <a:solidFill>
                  <a:schemeClr val="dk1"/>
                </a:solidFill>
                <a:latin typeface="Calibri" panose="020F0502020204030204" pitchFamily="34" charset="0"/>
              </a:rPr>
              <a:t>Jan 15 - Mar 15*</a:t>
            </a:r>
          </a:p>
        </p:txBody>
      </p:sp>
      <p:sp>
        <p:nvSpPr>
          <p:cNvPr id="235" name="OTLSHAPE_T_54c342d5f96e48abadb1b13d52d07b7b_Duration">
            <a:extLst>
              <a:ext uri="{FF2B5EF4-FFF2-40B4-BE49-F238E27FC236}">
                <a16:creationId xmlns:a16="http://schemas.microsoft.com/office/drawing/2014/main" id="{268EF9F8-3346-19E5-FB68-0045009019D4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10605616" y="4008335"/>
            <a:ext cx="46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2" dirty="0">
                <a:solidFill>
                  <a:srgbClr val="B20E12"/>
                </a:solidFill>
                <a:latin typeface="Calibri" panose="020F0502020204030204" pitchFamily="34" charset="0"/>
              </a:rPr>
              <a:t>60 days</a:t>
            </a:r>
          </a:p>
        </p:txBody>
      </p:sp>
      <p:sp>
        <p:nvSpPr>
          <p:cNvPr id="236" name="OTLSHAPE_T_54c342d5f96e48abadb1b13d52d07b7b_Title">
            <a:extLst>
              <a:ext uri="{FF2B5EF4-FFF2-40B4-BE49-F238E27FC236}">
                <a16:creationId xmlns:a16="http://schemas.microsoft.com/office/drawing/2014/main" id="{DB65E12D-95C9-14B3-79EE-736E7BC785F6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8836034" y="4023850"/>
            <a:ext cx="469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dirty="0">
                <a:solidFill>
                  <a:schemeClr val="lt2"/>
                </a:solidFill>
                <a:latin typeface="Calibri" panose="020F0502020204030204" pitchFamily="34" charset="0"/>
              </a:rPr>
              <a:t>ESR-LA-5</a:t>
            </a:r>
          </a:p>
        </p:txBody>
      </p:sp>
      <p:sp>
        <p:nvSpPr>
          <p:cNvPr id="240" name="OTLSHAPE_T_f2f97be829014b90b2595775038958fe_TextPercentage" hidden="1">
            <a:extLst>
              <a:ext uri="{FF2B5EF4-FFF2-40B4-BE49-F238E27FC236}">
                <a16:creationId xmlns:a16="http://schemas.microsoft.com/office/drawing/2014/main" id="{88E45FD8-0970-6744-E408-09AA5DEF8413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41" name="OTLSHAPE_T_f2f97be829014b90b2595775038958fe_StartDate" hidden="1">
            <a:extLst>
              <a:ext uri="{FF2B5EF4-FFF2-40B4-BE49-F238E27FC236}">
                <a16:creationId xmlns:a16="http://schemas.microsoft.com/office/drawing/2014/main" id="{A148A37E-585E-EF43-962B-354FC269BFF7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42" name="OTLSHAPE_T_f2f97be829014b90b2595775038958fe_EndDate" hidden="1">
            <a:extLst>
              <a:ext uri="{FF2B5EF4-FFF2-40B4-BE49-F238E27FC236}">
                <a16:creationId xmlns:a16="http://schemas.microsoft.com/office/drawing/2014/main" id="{988821EC-9931-3013-7454-208A6A303DA3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43" name="OTLSHAPE_T_f2f97be829014b90b2595775038958fe_JoinedDate">
            <a:extLst>
              <a:ext uri="{FF2B5EF4-FFF2-40B4-BE49-F238E27FC236}">
                <a16:creationId xmlns:a16="http://schemas.microsoft.com/office/drawing/2014/main" id="{A46A1207-E141-C4C2-BE08-DA39EE206019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8349406" y="4981452"/>
            <a:ext cx="779952" cy="15815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dirty="0">
                <a:solidFill>
                  <a:schemeClr val="dk1"/>
                </a:solidFill>
                <a:latin typeface="Calibri" panose="020F0502020204030204" pitchFamily="34" charset="0"/>
              </a:rPr>
              <a:t>Jan 30 - Mar 30*</a:t>
            </a:r>
          </a:p>
        </p:txBody>
      </p:sp>
      <p:sp>
        <p:nvSpPr>
          <p:cNvPr id="244" name="OTLSHAPE_T_f2f97be829014b90b2595775038958fe_Duration">
            <a:extLst>
              <a:ext uri="{FF2B5EF4-FFF2-40B4-BE49-F238E27FC236}">
                <a16:creationId xmlns:a16="http://schemas.microsoft.com/office/drawing/2014/main" id="{61A8A9A0-8D7F-9E1D-77A6-82A534350850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11348758" y="5201796"/>
            <a:ext cx="46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2" dirty="0">
                <a:solidFill>
                  <a:srgbClr val="B20E12"/>
                </a:solidFill>
                <a:latin typeface="Calibri" panose="020F0502020204030204" pitchFamily="34" charset="0"/>
              </a:rPr>
              <a:t>60 days</a:t>
            </a:r>
          </a:p>
        </p:txBody>
      </p:sp>
      <p:sp>
        <p:nvSpPr>
          <p:cNvPr id="245" name="OTLSHAPE_T_f2f97be829014b90b2595775038958fe_Title">
            <a:extLst>
              <a:ext uri="{FF2B5EF4-FFF2-40B4-BE49-F238E27FC236}">
                <a16:creationId xmlns:a16="http://schemas.microsoft.com/office/drawing/2014/main" id="{3B148695-4916-AC66-B448-C9B0E301F6BC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9579176" y="5217311"/>
            <a:ext cx="49218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4" dirty="0">
                <a:solidFill>
                  <a:schemeClr val="lt2"/>
                </a:solidFill>
                <a:latin typeface="Calibri" panose="020F0502020204030204" pitchFamily="34" charset="0"/>
              </a:rPr>
              <a:t>ESR-LA-6</a:t>
            </a:r>
          </a:p>
        </p:txBody>
      </p:sp>
      <p:sp>
        <p:nvSpPr>
          <p:cNvPr id="29" name="OTLSHAPE_T_498a8c441d194e8cace84615ee6b31e2_TextPercentage" hidden="1">
            <a:extLst>
              <a:ext uri="{FF2B5EF4-FFF2-40B4-BE49-F238E27FC236}">
                <a16:creationId xmlns:a16="http://schemas.microsoft.com/office/drawing/2014/main" id="{D13E21C8-1394-90C4-22A5-7990C23F4416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30" name="OTLSHAPE_T_498a8c441d194e8cace84615ee6b31e2_StartDate" hidden="1">
            <a:extLst>
              <a:ext uri="{FF2B5EF4-FFF2-40B4-BE49-F238E27FC236}">
                <a16:creationId xmlns:a16="http://schemas.microsoft.com/office/drawing/2014/main" id="{B6B92E63-C30D-AACF-544A-C6F4E6C0B266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1" name="OTLSHAPE_T_498a8c441d194e8cace84615ee6b31e2_EndDate" hidden="1">
            <a:extLst>
              <a:ext uri="{FF2B5EF4-FFF2-40B4-BE49-F238E27FC236}">
                <a16:creationId xmlns:a16="http://schemas.microsoft.com/office/drawing/2014/main" id="{54F88237-07E7-D619-38B3-8F51D67A3721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46" name="OTLSHAPE_T_498a8c441d194e8cace84615ee6b31e2_JoinedDate">
            <a:extLst>
              <a:ext uri="{FF2B5EF4-FFF2-40B4-BE49-F238E27FC236}">
                <a16:creationId xmlns:a16="http://schemas.microsoft.com/office/drawing/2014/main" id="{157BA47D-06E3-5C2E-188B-28C30A19FC39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7978626" y="4340038"/>
            <a:ext cx="857408" cy="1675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dirty="0">
                <a:solidFill>
                  <a:schemeClr val="dk1"/>
                </a:solidFill>
                <a:latin typeface="Calibri" panose="020F0502020204030204" pitchFamily="34" charset="0"/>
              </a:rPr>
              <a:t>Jan 23 - Mar 23*</a:t>
            </a:r>
          </a:p>
        </p:txBody>
      </p:sp>
      <p:sp>
        <p:nvSpPr>
          <p:cNvPr id="248" name="OTLSHAPE_T_498a8c441d194e8cace84615ee6b31e2_Title">
            <a:extLst>
              <a:ext uri="{FF2B5EF4-FFF2-40B4-BE49-F238E27FC236}">
                <a16:creationId xmlns:a16="http://schemas.microsoft.com/office/drawing/2014/main" id="{D7FE4F32-0BC3-83AA-2A58-C6DD662C3E82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9129358" y="4569781"/>
            <a:ext cx="673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 dirty="0">
                <a:solidFill>
                  <a:schemeClr val="lt2"/>
                </a:solidFill>
                <a:latin typeface="Calibri" panose="020F0502020204030204" pitchFamily="34" charset="0"/>
              </a:rPr>
              <a:t>ESR-LA-ERAS</a:t>
            </a:r>
          </a:p>
        </p:txBody>
      </p:sp>
      <p:sp>
        <p:nvSpPr>
          <p:cNvPr id="249" name="OTLSHAPE_T_498a8c441d194e8cace84615ee6b31e2_Duration" hidden="1">
            <a:extLst>
              <a:ext uri="{FF2B5EF4-FFF2-40B4-BE49-F238E27FC236}">
                <a16:creationId xmlns:a16="http://schemas.microsoft.com/office/drawing/2014/main" id="{F4B66697-1D8B-FB09-7C0F-AEB740BC86D6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12700" y="-402799"/>
            <a:ext cx="469900" cy="190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>
                <a:solidFill>
                  <a:srgbClr val="B20E12"/>
                </a:solidFill>
                <a:latin typeface="Calibri" panose="020F0502020204030204" pitchFamily="34" charset="0"/>
              </a:rPr>
              <a:t>60 days</a:t>
            </a:r>
          </a:p>
        </p:txBody>
      </p:sp>
      <p:sp>
        <p:nvSpPr>
          <p:cNvPr id="104" name="OTLSHAPE_M_2e0ebcb027d44e1e8d809703e215d8cb_Shape">
            <a:extLst>
              <a:ext uri="{FF2B5EF4-FFF2-40B4-BE49-F238E27FC236}">
                <a16:creationId xmlns:a16="http://schemas.microsoft.com/office/drawing/2014/main" id="{9B9A49E5-368C-212B-D502-01D3FE3615A7}"/>
              </a:ext>
            </a:extLst>
          </p:cNvPr>
          <p:cNvSpPr/>
          <p:nvPr>
            <p:custDataLst>
              <p:tags r:id="rId93"/>
            </p:custDataLst>
          </p:nvPr>
        </p:nvSpPr>
        <p:spPr>
          <a:xfrm rot="16200000">
            <a:off x="3501948" y="1704830"/>
            <a:ext cx="101600" cy="101600"/>
          </a:xfrm>
          <a:prstGeom prst="flowChartMerge">
            <a:avLst/>
          </a:prstGeom>
          <a:solidFill>
            <a:srgbClr val="70AD47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>
              <a:rot lat="0" lon="0" rev="0"/>
            </a:lightRig>
          </a:scene3d>
          <a:sp3d>
            <a:bevelT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OTLSHAPE_M_7aef3ec69c9c46e9bf1461e446eb9974_Shape">
            <a:extLst>
              <a:ext uri="{FF2B5EF4-FFF2-40B4-BE49-F238E27FC236}">
                <a16:creationId xmlns:a16="http://schemas.microsoft.com/office/drawing/2014/main" id="{1E7837D5-280A-8BBF-FF5B-AE400535B471}"/>
              </a:ext>
            </a:extLst>
          </p:cNvPr>
          <p:cNvSpPr/>
          <p:nvPr>
            <p:custDataLst>
              <p:tags r:id="rId94"/>
            </p:custDataLst>
          </p:nvPr>
        </p:nvSpPr>
        <p:spPr>
          <a:xfrm rot="16200000">
            <a:off x="6177259" y="2088285"/>
            <a:ext cx="101600" cy="101600"/>
          </a:xfrm>
          <a:prstGeom prst="flowChartMerge">
            <a:avLst/>
          </a:prstGeom>
          <a:solidFill>
            <a:srgbClr val="2F3699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>
              <a:rot lat="0" lon="0" rev="0"/>
            </a:lightRig>
          </a:scene3d>
          <a:sp3d>
            <a:bevelT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OTLSHAPE_M_4fa236a2e26f429a8e76dfaaaa827247_Shape">
            <a:extLst>
              <a:ext uri="{FF2B5EF4-FFF2-40B4-BE49-F238E27FC236}">
                <a16:creationId xmlns:a16="http://schemas.microsoft.com/office/drawing/2014/main" id="{6D1A193B-241F-9DBE-C2F6-6B44F06F26D5}"/>
              </a:ext>
            </a:extLst>
          </p:cNvPr>
          <p:cNvSpPr/>
          <p:nvPr>
            <p:custDataLst>
              <p:tags r:id="rId95"/>
            </p:custDataLst>
          </p:nvPr>
        </p:nvSpPr>
        <p:spPr>
          <a:xfrm rot="16200000">
            <a:off x="7217657" y="1321375"/>
            <a:ext cx="101600" cy="101600"/>
          </a:xfrm>
          <a:prstGeom prst="flowChartMerge">
            <a:avLst/>
          </a:prstGeom>
          <a:solidFill>
            <a:srgbClr val="FEBA0A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>
              <a:rot lat="0" lon="0" rev="0"/>
            </a:lightRig>
          </a:scene3d>
          <a:sp3d>
            <a:bevelT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OTLSHAPE_M_a5481202fa924bcc96ea3e71b225b393_Shape">
            <a:extLst>
              <a:ext uri="{FF2B5EF4-FFF2-40B4-BE49-F238E27FC236}">
                <a16:creationId xmlns:a16="http://schemas.microsoft.com/office/drawing/2014/main" id="{95C6C8FE-5E3F-2694-241A-20D7090E5EBF}"/>
              </a:ext>
            </a:extLst>
          </p:cNvPr>
          <p:cNvSpPr/>
          <p:nvPr>
            <p:custDataLst>
              <p:tags r:id="rId96"/>
            </p:custDataLst>
          </p:nvPr>
        </p:nvSpPr>
        <p:spPr>
          <a:xfrm rot="16200000">
            <a:off x="7911256" y="2088285"/>
            <a:ext cx="101600" cy="101600"/>
          </a:xfrm>
          <a:prstGeom prst="flowChartMerge">
            <a:avLst/>
          </a:prstGeom>
          <a:solidFill>
            <a:srgbClr val="737373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>
              <a:rot lat="0" lon="0" rev="0"/>
            </a:lightRig>
          </a:scene3d>
          <a:sp3d>
            <a:bevelT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TLSHAPE_M_ced69b590ab444dfab5c22732666d50a_Shape">
            <a:extLst>
              <a:ext uri="{FF2B5EF4-FFF2-40B4-BE49-F238E27FC236}">
                <a16:creationId xmlns:a16="http://schemas.microsoft.com/office/drawing/2014/main" id="{ADDFCC28-786A-C378-CA2A-C783B94F2325}"/>
              </a:ext>
            </a:extLst>
          </p:cNvPr>
          <p:cNvSpPr/>
          <p:nvPr>
            <p:custDataLst>
              <p:tags r:id="rId97"/>
            </p:custDataLst>
          </p:nvPr>
        </p:nvSpPr>
        <p:spPr>
          <a:xfrm rot="16200000">
            <a:off x="7564457" y="1704830"/>
            <a:ext cx="101600" cy="101600"/>
          </a:xfrm>
          <a:prstGeom prst="flowChartMerge">
            <a:avLst/>
          </a:prstGeom>
          <a:solidFill>
            <a:srgbClr val="E40059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>
              <a:rot lat="0" lon="0" rev="0"/>
            </a:lightRig>
          </a:scene3d>
          <a:sp3d>
            <a:bevelT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5" name="OTLSHAPE_M_0c58045c54c5475d8a029408f8db9ba3_Shape">
            <a:extLst>
              <a:ext uri="{FF2B5EF4-FFF2-40B4-BE49-F238E27FC236}">
                <a16:creationId xmlns:a16="http://schemas.microsoft.com/office/drawing/2014/main" id="{1E797F46-74C5-BF28-467E-4FFEBCB324F1}"/>
              </a:ext>
            </a:extLst>
          </p:cNvPr>
          <p:cNvSpPr/>
          <p:nvPr>
            <p:custDataLst>
              <p:tags r:id="rId98"/>
            </p:custDataLst>
          </p:nvPr>
        </p:nvSpPr>
        <p:spPr>
          <a:xfrm rot="16200000">
            <a:off x="3056063" y="2088285"/>
            <a:ext cx="101600" cy="101600"/>
          </a:xfrm>
          <a:prstGeom prst="flowChartMerge">
            <a:avLst/>
          </a:prstGeom>
          <a:solidFill>
            <a:srgbClr val="E40059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>
              <a:rot lat="0" lon="0" rev="0"/>
            </a:lightRig>
          </a:scene3d>
          <a:sp3d>
            <a:bevelT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8" name="OTLSHAPE_M_85d6e238113242d1a12e2ae133af8e0c_Shape">
            <a:extLst>
              <a:ext uri="{FF2B5EF4-FFF2-40B4-BE49-F238E27FC236}">
                <a16:creationId xmlns:a16="http://schemas.microsoft.com/office/drawing/2014/main" id="{E805FE71-E061-62B9-43F2-1E9B18BEE797}"/>
              </a:ext>
            </a:extLst>
          </p:cNvPr>
          <p:cNvSpPr/>
          <p:nvPr>
            <p:custDataLst>
              <p:tags r:id="rId99"/>
            </p:custDataLst>
          </p:nvPr>
        </p:nvSpPr>
        <p:spPr>
          <a:xfrm rot="16200000">
            <a:off x="4245090" y="2088285"/>
            <a:ext cx="101600" cy="101600"/>
          </a:xfrm>
          <a:prstGeom prst="flowChartMerge">
            <a:avLst/>
          </a:prstGeom>
          <a:solidFill>
            <a:srgbClr val="E40059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>
              <a:rot lat="0" lon="0" rev="0"/>
            </a:lightRig>
          </a:scene3d>
          <a:sp3d>
            <a:bevelT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TLSHAPE_M_2e0ebcb027d44e1e8d809703e215d8cb_Title">
            <a:extLst>
              <a:ext uri="{FF2B5EF4-FFF2-40B4-BE49-F238E27FC236}">
                <a16:creationId xmlns:a16="http://schemas.microsoft.com/office/drawing/2014/main" id="{6D27A163-B8D7-635F-1488-1084CCF98FE1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3635298" y="1582952"/>
            <a:ext cx="901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ESR-LA-4 Kick-off</a:t>
            </a:r>
          </a:p>
        </p:txBody>
      </p:sp>
      <p:sp>
        <p:nvSpPr>
          <p:cNvPr id="103" name="OTLSHAPE_M_2e0ebcb027d44e1e8d809703e215d8cb_Date">
            <a:extLst>
              <a:ext uri="{FF2B5EF4-FFF2-40B4-BE49-F238E27FC236}">
                <a16:creationId xmlns:a16="http://schemas.microsoft.com/office/drawing/2014/main" id="{A317A4CC-11D5-FB76-0AEF-C06146279DA0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3635298" y="1737977"/>
            <a:ext cx="317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737373"/>
                </a:solidFill>
                <a:latin typeface="Calibri" panose="020F0502020204030204" pitchFamily="34" charset="0"/>
              </a:rPr>
              <a:t>Oct 23</a:t>
            </a:r>
          </a:p>
        </p:txBody>
      </p:sp>
      <p:sp>
        <p:nvSpPr>
          <p:cNvPr id="174" name="OTLSHAPE_M_7aef3ec69c9c46e9bf1461e446eb9974_Title">
            <a:extLst>
              <a:ext uri="{FF2B5EF4-FFF2-40B4-BE49-F238E27FC236}">
                <a16:creationId xmlns:a16="http://schemas.microsoft.com/office/drawing/2014/main" id="{7C69D039-8F3E-CCA0-1B7A-52B8FAC5318F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6310609" y="1966408"/>
            <a:ext cx="1206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ESR-LA-DI2023 Kick-off</a:t>
            </a:r>
          </a:p>
        </p:txBody>
      </p:sp>
      <p:sp>
        <p:nvSpPr>
          <p:cNvPr id="175" name="OTLSHAPE_M_7aef3ec69c9c46e9bf1461e446eb9974_Date">
            <a:extLst>
              <a:ext uri="{FF2B5EF4-FFF2-40B4-BE49-F238E27FC236}">
                <a16:creationId xmlns:a16="http://schemas.microsoft.com/office/drawing/2014/main" id="{A85ECC36-74BA-1986-A986-8FD5FCA9924D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6310609" y="2121432"/>
            <a:ext cx="317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737373"/>
                </a:solidFill>
                <a:latin typeface="Calibri" panose="020F0502020204030204" pitchFamily="34" charset="0"/>
              </a:rPr>
              <a:t>Dec 16</a:t>
            </a:r>
          </a:p>
        </p:txBody>
      </p:sp>
      <p:sp>
        <p:nvSpPr>
          <p:cNvPr id="183" name="OTLSHAPE_M_4fa236a2e26f429a8e76dfaaaa827247_Title">
            <a:extLst>
              <a:ext uri="{FF2B5EF4-FFF2-40B4-BE49-F238E27FC236}">
                <a16:creationId xmlns:a16="http://schemas.microsoft.com/office/drawing/2014/main" id="{CAA744AD-80B9-5727-C968-B36F2E719E73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7351007" y="1199497"/>
            <a:ext cx="901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ESR-LA-5 Kick-off</a:t>
            </a:r>
          </a:p>
        </p:txBody>
      </p:sp>
      <p:sp>
        <p:nvSpPr>
          <p:cNvPr id="184" name="OTLSHAPE_M_4fa236a2e26f429a8e76dfaaaa827247_Date">
            <a:extLst>
              <a:ext uri="{FF2B5EF4-FFF2-40B4-BE49-F238E27FC236}">
                <a16:creationId xmlns:a16="http://schemas.microsoft.com/office/drawing/2014/main" id="{B5364027-05FD-D7B6-D05C-D38BB291E88F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7351007" y="1354522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737373"/>
                </a:solidFill>
                <a:latin typeface="Calibri" panose="020F0502020204030204" pitchFamily="34" charset="0"/>
              </a:rPr>
              <a:t>Jan 6</a:t>
            </a:r>
          </a:p>
        </p:txBody>
      </p:sp>
      <p:sp>
        <p:nvSpPr>
          <p:cNvPr id="192" name="OTLSHAPE_M_a5481202fa924bcc96ea3e71b225b393_Title">
            <a:extLst>
              <a:ext uri="{FF2B5EF4-FFF2-40B4-BE49-F238E27FC236}">
                <a16:creationId xmlns:a16="http://schemas.microsoft.com/office/drawing/2014/main" id="{57902457-73E9-8B03-F508-37959B560A78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8044606" y="1966408"/>
            <a:ext cx="901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ESR-LA-6 Kick-off</a:t>
            </a:r>
          </a:p>
        </p:txBody>
      </p:sp>
      <p:sp>
        <p:nvSpPr>
          <p:cNvPr id="193" name="OTLSHAPE_M_a5481202fa924bcc96ea3e71b225b393_Date">
            <a:extLst>
              <a:ext uri="{FF2B5EF4-FFF2-40B4-BE49-F238E27FC236}">
                <a16:creationId xmlns:a16="http://schemas.microsoft.com/office/drawing/2014/main" id="{F930EC1D-39E1-A7D4-56B2-A3B5B67638E8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8044606" y="2121432"/>
            <a:ext cx="304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737373"/>
                </a:solidFill>
                <a:latin typeface="Calibri" panose="020F0502020204030204" pitchFamily="34" charset="0"/>
              </a:rPr>
              <a:t>Jan 20</a:t>
            </a:r>
          </a:p>
        </p:txBody>
      </p:sp>
      <p:sp>
        <p:nvSpPr>
          <p:cNvPr id="64" name="OTLSHAPE_M_ced69b590ab444dfab5c22732666d50a_Title">
            <a:extLst>
              <a:ext uri="{FF2B5EF4-FFF2-40B4-BE49-F238E27FC236}">
                <a16:creationId xmlns:a16="http://schemas.microsoft.com/office/drawing/2014/main" id="{ACC3B5D5-5E3D-E656-2B49-46FABD8DB951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7697807" y="1582952"/>
            <a:ext cx="1104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2" dirty="0">
                <a:solidFill>
                  <a:schemeClr val="dk1"/>
                </a:solidFill>
                <a:latin typeface="Calibri" panose="020F0502020204030204" pitchFamily="34" charset="0"/>
              </a:rPr>
              <a:t>ESR-LA-ERAS Kick-off</a:t>
            </a:r>
          </a:p>
        </p:txBody>
      </p:sp>
      <p:sp>
        <p:nvSpPr>
          <p:cNvPr id="65" name="OTLSHAPE_M_ced69b590ab444dfab5c22732666d50a_Date">
            <a:extLst>
              <a:ext uri="{FF2B5EF4-FFF2-40B4-BE49-F238E27FC236}">
                <a16:creationId xmlns:a16="http://schemas.microsoft.com/office/drawing/2014/main" id="{2E349771-27B1-3879-C4C7-EE6AC8D43F5C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7697807" y="1737977"/>
            <a:ext cx="304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737373"/>
                </a:solidFill>
                <a:latin typeface="Calibri" panose="020F0502020204030204" pitchFamily="34" charset="0"/>
              </a:rPr>
              <a:t>Jan 13</a:t>
            </a:r>
            <a:endParaRPr lang="en-US" sz="900" dirty="0">
              <a:solidFill>
                <a:srgbClr val="737373"/>
              </a:solidFill>
              <a:latin typeface="Calibri" panose="020F0502020204030204" pitchFamily="34" charset="0"/>
            </a:endParaRPr>
          </a:p>
        </p:txBody>
      </p:sp>
      <p:sp>
        <p:nvSpPr>
          <p:cNvPr id="533" name="OTLSHAPE_M_0c58045c54c5475d8a029408f8db9ba3_Title">
            <a:extLst>
              <a:ext uri="{FF2B5EF4-FFF2-40B4-BE49-F238E27FC236}">
                <a16:creationId xmlns:a16="http://schemas.microsoft.com/office/drawing/2014/main" id="{71B7CE99-2DDD-9135-1D2F-E8515B3BA6DE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3189413" y="1966408"/>
            <a:ext cx="901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ESR-LA-3 Kick-off</a:t>
            </a:r>
          </a:p>
        </p:txBody>
      </p:sp>
      <p:sp>
        <p:nvSpPr>
          <p:cNvPr id="534" name="OTLSHAPE_M_0c58045c54c5475d8a029408f8db9ba3_Date">
            <a:extLst>
              <a:ext uri="{FF2B5EF4-FFF2-40B4-BE49-F238E27FC236}">
                <a16:creationId xmlns:a16="http://schemas.microsoft.com/office/drawing/2014/main" id="{026A1807-AA52-51E6-7A6C-9E1AEBFA11E9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3189413" y="2121432"/>
            <a:ext cx="304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737373"/>
                </a:solidFill>
                <a:latin typeface="Calibri" panose="020F0502020204030204" pitchFamily="34" charset="0"/>
              </a:rPr>
              <a:t>Oct 14</a:t>
            </a:r>
          </a:p>
        </p:txBody>
      </p:sp>
      <p:sp>
        <p:nvSpPr>
          <p:cNvPr id="536" name="OTLSHAPE_M_85d6e238113242d1a12e2ae133af8e0c_Title">
            <a:extLst>
              <a:ext uri="{FF2B5EF4-FFF2-40B4-BE49-F238E27FC236}">
                <a16:creationId xmlns:a16="http://schemas.microsoft.com/office/drawing/2014/main" id="{9C7FA36E-C48F-99CE-3697-64975243DDB6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4378440" y="1966408"/>
            <a:ext cx="1117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ESR-LA-2 Completion</a:t>
            </a:r>
          </a:p>
        </p:txBody>
      </p:sp>
      <p:sp>
        <p:nvSpPr>
          <p:cNvPr id="537" name="OTLSHAPE_M_85d6e238113242d1a12e2ae133af8e0c_Date">
            <a:extLst>
              <a:ext uri="{FF2B5EF4-FFF2-40B4-BE49-F238E27FC236}">
                <a16:creationId xmlns:a16="http://schemas.microsoft.com/office/drawing/2014/main" id="{CFD89873-574C-4CC7-5F1F-7C341FC6A467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4378440" y="2121432"/>
            <a:ext cx="279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737373"/>
                </a:solidFill>
                <a:latin typeface="Calibri" panose="020F0502020204030204" pitchFamily="34" charset="0"/>
              </a:rPr>
              <a:t>Nov 7</a:t>
            </a:r>
          </a:p>
        </p:txBody>
      </p:sp>
      <p:sp>
        <p:nvSpPr>
          <p:cNvPr id="348" name="TextBox 347">
            <a:extLst>
              <a:ext uri="{FF2B5EF4-FFF2-40B4-BE49-F238E27FC236}">
                <a16:creationId xmlns:a16="http://schemas.microsoft.com/office/drawing/2014/main" id="{23478562-5956-3C7A-B2C1-F17A8DADC4B7}"/>
              </a:ext>
            </a:extLst>
          </p:cNvPr>
          <p:cNvSpPr txBox="1"/>
          <p:nvPr/>
        </p:nvSpPr>
        <p:spPr>
          <a:xfrm>
            <a:off x="3278044" y="228867"/>
            <a:ext cx="61032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ESR-LA IMPLEMENTATION TIMELINE(ALL)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7C15645-04FD-989C-40D8-9ED7753707D1}"/>
              </a:ext>
            </a:extLst>
          </p:cNvPr>
          <p:cNvSpPr txBox="1"/>
          <p:nvPr/>
        </p:nvSpPr>
        <p:spPr>
          <a:xfrm>
            <a:off x="198894" y="5709396"/>
            <a:ext cx="256929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*Study timelines depend on several factors and may be subject to change.</a:t>
            </a:r>
          </a:p>
          <a:p>
            <a:endParaRPr lang="en-US" dirty="0"/>
          </a:p>
        </p:txBody>
      </p:sp>
      <p:sp>
        <p:nvSpPr>
          <p:cNvPr id="21" name="OTLSHAPE_T_54c342d5f96e48abadb1b13d52d07b7b_Duration">
            <a:extLst>
              <a:ext uri="{FF2B5EF4-FFF2-40B4-BE49-F238E27FC236}">
                <a16:creationId xmlns:a16="http://schemas.microsoft.com/office/drawing/2014/main" id="{53292725-8633-8583-0FA4-A89B3FA314C1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11004634" y="4538751"/>
            <a:ext cx="46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2" dirty="0">
                <a:solidFill>
                  <a:srgbClr val="B20E12"/>
                </a:solidFill>
                <a:latin typeface="Calibri" panose="020F0502020204030204" pitchFamily="34" charset="0"/>
              </a:rPr>
              <a:t>60 days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847493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SGFzQmFzZWxpbmVzIjpmYWxzZSwiQ3VsdHVyZUluZm9OYW1lIjoiZW4tVVMiLCJTdHlsZU5hbWUiOm51bGwsIlZlcnNpb24iOnsiJGlkIjoiMiIsIlZlcnNpb24iOiI1LjIuMCIsIk9yaWdpbmFsQXNzZW1ibHlWZXJzaW9uIjoiMTEuMTYuMDAuMDAiLCJFZGl0aW9uIjpudWxsLCJMYXN0U2F2ZWRFZGl0aW9uIjo0LCJJc1BsdXNFZGl0aW9uIjpmYWxzZSwiSXNQcm9FZGl0aW9uIjpmYWxzZX0sIkVmZmVjdCI6MSwiU3R5bGUiOnsiJGlkIjoiMyIsIkRlZmF1bHREZXBlbmRlbmN5U3R5bGUiOnsiJGlkIjoiNCIsIkxpbmVTdHlsZSI6eyIkaWQiOiI1IiwiTGluZUNvbG9yIjp7IiRpZCI6IjYiLCIkdHlwZSI6Ik5MUkUuQ29tbW9uLkRvbS5Tb2xpZENvbG9yQnJ1c2gsIE5MUkUuQ29tbW9uIiwiQ29sb3IiOnsiJGlkIjoiNyIsIkEiOjI1NSwiUiI6MCwiRyI6MCwiQiI6MH19LCJMaW5lV2VpZ2h0IjoxLjAsIkxpbmVUeXBlIjowLCJQYXJlbnRTdHlsZSI6bnVsbH0sIkVuZEFycm93aGVhZExpbmVTdHlsZSI6eyIkaWQiOiI4IiwiS2luZCI6MSwiV2lkdGgiOjEsIkxlbmd0aCI6MCwiUGFyZW50U3R5bGUiOm51bGx9LCJCcmluZ1RvRnJvbnQiOnRydWUsIkVsYm93UmFkaXVzIjowLjAsIk1hcmdpbiI6eyIkaWQiOiI5IiwiVG9wIjowLjAsIkxlZnQiOjAuMCwiUmlnaHQiOjAuMCwiQm90dG9tIjowLjB9LCJQYWRkaW5nIjp7IiRpZCI6IjEwIiwiVG9wIjowLjAsIkxlZnQiOjAuMCwiUmlnaHQiOjAuMCwiQm90dG9tIjowLjB9LCJCYWNrZ3JvdW5kIjpudWxsLCJJc1Zpc2libGUiOnRydWUsIldpZHRoIjowLjAsIkhlaWdodCI6MC4wLCJCb3JkZXJTdHlsZSI6bnVsbCwiUGFyZW50U3R5bGUiOm51bGx9LCJDcml0aWNhbFBhdGhTdHlsZSI6eyIkaWQiOiIxMSIsIkNyaXRpY2FsUGF0aFN0eWxlT3B0aW9ucyI6MTQsIkxpbmVTdHlsZSI6eyIkaWQiOiIxMiIsIkxpbmVDb2xvciI6eyIkaWQiOiIxMyIsIiR0eXBlIjoiTkxSRS5Db21tb24uRG9tLlNvbGlkQ29sb3JCcnVzaCwgTkxSRS5Db21tb24iLCJDb2xvciI6eyIkaWQiOiIxNCIsIkEiOjI1NSwiUiI6MjIyLCJHIjo1MCwiQiI6NTB9fSwiTGluZVdlaWdodCI6MS4wLCJMaW5lVHlwZSI6MCwiUGFyZW50U3R5bGUiOm51bGx9LCJUaXRsZUZvcmVncm91bmQiOnsiJGlkIjoiMTUiLCJDb2xvciI6eyIkaWQiOiIxNiIsIkEiOjI1NSwiUiI6MTc2LCJHIjoxOSwiQiI6MjV9fSwiU2hhcGVzQmFja2dyb3VuZCI6eyIkaWQiOiIxNyIsIkNvbG9yIjp7IiRpZCI6IjE4IiwiQSI6MjU1LCJSIjoyNTMsIkciOjIwMywiQiI6MjA4fX0sIlNoYXBlc0JvcmRlclN0eWxlIjp7IiRpZCI6IjE5IiwiTGluZUNvbG9yIjp7IiRpZCI6IjIwIiwiJHR5cGUiOiJOTFJFLkNvbW1vbi5Eb20uU29saWRDb2xvckJydXNoLCBOTFJFLkNvbW1vbiIsIkNvbG9yIjp7IiRpZCI6IjIxIiwiQSI6MjU1LCJSIjoyMjIsIkciOjUwLCJCIjo1MH19LCJMaW5lV2VpZ2h0IjoxLjUsIkxpbmVUeXBlIjowLCJQYXJlbnRTdHlsZSI6bnVsbH0sIk1hcmdpbiI6eyIkaWQiOiIyMiIsIlRvcCI6MC4wLCJMZWZ0IjowLjAsIlJpZ2h0IjowLjAsIkJvdHRvbSI6MC4wfSwiUGFkZGluZyI6eyIkaWQiOiIyMyIsIlRvcCI6MC4wLCJMZWZ0IjowLjAsIlJpZ2h0IjowLjAsIkJvdHRvbSI6MC4wfSwiQmFja2dyb3VuZCI6bnVsbCwiSXNWaXNpYmxlIjpmYWxzZSwiV2lkdGgiOjAuMCwiSGVpZ2h0IjowLjAsIkJvcmRlclN0eWxlIjp7IiRpZCI6IjI0IiwiTGluZUNvbG9yIjpudWxsLCJMaW5lV2VpZ2h0IjowLjAsIkxpbmVUeXBlIjowLCJQYXJlbnRTdHlsZSI6bnVsbH0sIlBhcmVudFN0eWxlIjpudWxsfSwiUGFuZWxzU3BhY2luZ0RlZmluaXRpb24iOnsiJGlkIjoiMjUiLCJTcGFjaW5nQWJvdmVUaW1lYmFuZCI6NSwiU3BhY2luZ0JlbG93VGltZWJhbmQiOjUsIlNwYWNpbmdBYm92ZUJldHdlZW5Td2ltbGFuZXNBbmRUYXNrcyI6NSwiU3BhY2luZ0JlbG93QmV0d2VlblN3aW1sYW5lc0FuZFRhc2tzIjo1fSwiVGltZWJhbmRTdHlsZSI6eyIkaWQiOiIyNiIsIlNjYWxlTWFya2luZyI6MCwiU2hhcGUiOjAsIlNoYXBlU3R5bGUiOnsiJGlkIjoiMjciLCJNYXJnaW4iOnsiJGlkIjoiMjgiLCJUb3AiOjAuMCwiTGVmdCI6MTAuMCwiUmlnaHQiOjEwLjAsIkJvdHRvbSI6MC4wfSwiUGFkZGluZyI6eyIkaWQiOiIyOSIsIlRvcCI6MC4wLCJMZWZ0IjowLjAsIlJpZ2h0IjowLjAsIkJvdHRvbSI6MC4wfSwiQmFja2dyb3VuZCI6eyIkaWQiOiIzMCIsIkNvbG9yIjp7IiRpZCI6IjMxIiwiQSI6MjU1LCJSIjoxMTksIkciOjAsIkIiOjE3OH19LCJJc1Zpc2libGUiOnRydWUsIldpZHRoIjowLjAsIkhlaWdodCI6MzAuMCwiQm9yZGVyU3R5bGUiOnsiJGlkIjoiMzIiLCJMaW5lQ29sb3IiOnsiJGlkIjoiMzMiLCIkdHlwZSI6Ik5MUkUuQ29tbW9uLkRvbS5Tb2xpZENvbG9yQnJ1c2gsIE5MUkUuQ29tbW9uIiwiQ29sb3IiOnsiJGlkIjoiMzQiLCJBIjoyNTUsIlIiOjI1NSwiRyI6MCwiQiI6MH19LCJMaW5lV2VpZ2h0IjowLjAsIkxpbmVUeXBlIjowLCJQYXJlbnRTdHlsZSI6bnVsbH0sIlBhcmVudFN0eWxlIjpudWxsfSwiTWlkZGxlVGllclNoYXBlU3R5bGUiOnsiJGlkIjoiMzUiLCJNYXJnaW4iOnsiJGlkIjoiMzYiLCJUb3AiOjAuMCwiTGVmdCI6MTAuMCwiUmlnaHQiOjEwLjAsIkJvdHRvbSI6MC4wfSwiUGFkZGluZyI6eyIkaWQiOiIzNyIsIlRvcCI6MC4wLCJMZWZ0IjowLjAsIlJpZ2h0IjowLjAsIkJvdHRvbSI6MC4wfSwiQmFja2dyb3VuZCI6eyIkaWQiOiIzOCIsIkNvbG9yIjp7IiRpZCI6IjM5IiwiQSI6MjU1LCJSIjoxMTksIkciOjAsIkIiOjE3OH19LCJJc1Zpc2libGUiOnRydWUsIldpZHRoIjowLjAsIkhlaWdodCI6MzAuMCwiQm9yZGVyU3R5bGUiOnsiJGlkIjoiNDAiLCJMaW5lQ29sb3IiOnsiJGlkIjoiNDEiLCIkdHlwZSI6Ik5MUkUuQ29tbW9uLkRvbS5Tb2xpZENvbG9yQnJ1c2gsIE5MUkUuQ29tbW9uIiwiQ29sb3IiOnsiJGlkIjoiNDIiLCJBIjoyNTUsIlIiOjI1NSwiRyI6MCwiQiI6MH19LCJMaW5lV2VpZ2h0IjowLjAsIkxpbmVUeXBlIjowLCJQYXJlbnRTdHlsZSI6bnVsbH0sIlBhcmVudFN0eWxlIjpudWxsfSwiQm90dG9tVGllclNoYXBlU3R5bGUiOnsiJGlkIjoiNDMiLCJNYXJnaW4iOnsiJGlkIjoiNDQiLCJUb3AiOjAuMCwiTGVmdCI6MTAuMCwiUmlnaHQiOjEwLjAsIkJvdHRvbSI6MC4wfSwiUGFkZGluZyI6eyIkaWQiOiI0NSIsIlRvcCI6MC4wLCJMZWZ0IjowLjAsIlJpZ2h0IjowLjAsIkJvdHRvbSI6MC4wfSwiQmFja2dyb3VuZCI6eyIkaWQiOiI0NiIsIkNvbG9yIjp7IiRpZCI6IjQ3IiwiQSI6MjU1LCJSIjoxMTksIkciOjAsIkIiOjE3OH19LCJJc1Zpc2libGUiOnRydWUsIldpZHRoIjowLjAsIkhlaWdodCI6MzAuMCwiQm9yZGVyU3R5bGUiOnsiJGlkIjoiNDgiLCJMaW5lQ29sb3IiOnsiJGlkIjoiNDkiLCIkdHlwZSI6Ik5MUkUuQ29tbW9uLkRvbS5Tb2xpZENvbG9yQnJ1c2gsIE5MUkUuQ29tbW9uIiwiQ29sb3IiOnsiJGlkIjoiNTAiLCJBIjoyNTUsIlIiOjI1NSwiRyI6MCwiQiI6MH19LCJMaW5lV2VpZ2h0IjowLjAsIkxpbmVUeXBlIjowLCJQYXJlbnRTdHlsZSI6bnVsbH0sIlBhcmVudFN0eWxlIjpudWxsfSwiUmlnaHRFbmRDYXBzU3R5bGUiOnsiJGlkIjoiNTEiLCJGb250U2V0dGluZ3MiOnsiJGlkIjoiNTIiLCJGb250U2l6ZSI6MTgsIkZvbnROYW1lIjoiQ2FsaWJyaSIsIklzQm9sZCI6dHJ1ZSwiSXNJdGFsaWMiOmZhbHNlLCJJc1VuZGVybGluZWQiOmZhbHNlLCJQYXJlbnRTdHlsZSI6bnVsbH0sIkF1dG9TaXplIjowLCJGb3JlZ3JvdW5kIjp7IiRpZCI6IjUzIiwiQ29sb3IiOnsiJGlkIjoiNTQiLCJBIjoyNTUsIlIiOjE5MiwiRyI6ODAsIkIiOjc3fX0sIk1heFdpZHRoIjoiSW5maW5pdHkiLCJNYXhIZWlnaHQiOiJJbmZpbml0eSIsIlNtYXJ0Rm9yZWdyb3VuZElzQWN0aXZlIjpmYWxzZSwiSG9yaXpvbnRhbEFsaWdubWVudCI6MCwiVmVydGljYWxBbGlnbm1lbnQiOjAsIlNtYXJ0Rm9yZWdyb3VuZCI6bnVsbCwiQmFja2dyb3VuZEZpbGxUeXBlIjowLCJNYXJnaW4iOnsiJGlkIjoiNTUiLCJUb3AiOjAuMCwiTGVmdCI6MC4wLCJSaWdodCI6MjAuMCwiQm90dG9tIjowLjB9LCJQYWRkaW5nIjp7IiRpZCI6IjU2IiwiVG9wIjowLjAsIkxlZnQiOjAuMCwiUmlnaHQiOjAuMCwiQm90dG9tIjowLjB9LCJCYWNrZ3JvdW5kIjp7IiRpZCI6IjU3IiwiQ29sb3IiOnsiJGlkIjoiNTgiLCJBIjo4OSwiUiI6MCwiRyI6MCwiQiI6MH19LCJJc1Zpc2libGUiOnRydWUsIldpZHRoIjowLjAsIkhlaWdodCI6MC4wLCJCb3JkZXJTdHlsZSI6eyIkaWQiOiI1OSIsIkxpbmVDb2xvciI6bnVsbCwiTGluZVdlaWdodCI6MC4wLCJMaW5lVHlwZSI6MCwiUGFyZW50U3R5bGUiOm51bGx9LCJQYXJlbnRTdHlsZSI6bnVsbH0sIkxlZnRFbmRDYXBzU3R5bGUiOnsiJGlkIjoiNjAiLCJGb250U2V0dGluZ3MiOnsiJGlkIjoiNjEiLCJGb250U2l6ZSI6MTgsIkZvbnROYW1lIjoiQ2FsaWJyaSIsIklzQm9sZCI6dHJ1ZSwiSXNJdGFsaWMiOmZhbHNlLCJJc1VuZGVybGluZWQiOmZhbHNlLCJQYXJlbnRTdHlsZSI6bnVsbH0sIkF1dG9TaXplIjowLCJGb3JlZ3JvdW5kIjp7IiRpZCI6IjYyIiwiQ29sb3IiOnsiJGlkIjoiNjMiLCJBIjoyNTUsIlIiOjE5MiwiRyI6ODAsIkIiOjc3fX0sIk1heFdpZHRoIjoiSW5maW5pdHkiLCJNYXhIZWlnaHQiOiJJbmZpbml0eSIsIlNtYXJ0Rm9yZWdyb3VuZElzQWN0aXZlIjpmYWxzZSwiSG9yaXpvbnRhbEFsaWdubWVudCI6MCwiVmVydGljYWxBbGlnbm1lbnQiOjAsIlNtYXJ0Rm9yZWdyb3VuZCI6bnVsbCwiQmFja2dyb3VuZEZpbGxUeXBlIjowLCJNYXJnaW4iOnsiJGlkIjoiNjQiLCJUb3AiOjAuMCwiTGVmdCI6MjAuMCwiUmlnaHQiOjAuMCwiQm90dG9tIjowLjB9LCJQYWRkaW5nIjp7IiRpZCI6IjY1IiwiVG9wIjowLjAsIkxlZnQiOjAuMCwiUmlnaHQiOjAuMCwiQm90dG9tIjowLjB9LCJCYWNrZ3JvdW5kIjp7IiRpZCI6IjY2IiwiQ29sb3IiOnsiJGlkIjoiNjciLCJBIjo4OSwiUiI6MCwiRyI6MCwiQiI6MH19LCJJc1Zpc2libGUiOnRydWUsIldpZHRoIjowLjAsIkhlaWdodCI6MC4wLCJCb3JkZXJTdHlsZSI6eyIkaWQiOiI2OCIsIkxpbmVDb2xvciI6bnVsbCwiTGluZVdlaWdodCI6MC4wLCJMaW5lVHlwZSI6MCwiUGFyZW50U3R5bGUiOm51bGx9LCJQYXJlbnRTdHlsZSI6bnVsbH0sIlRvZGF5VGV4dFN0eWxlIjp7IiRpZCI6IjY5IiwiRm9udFNldHRpbmdzIjp7IiRpZCI6IjcwIiwiRm9udFNpemUiOjExLCJGb250TmFtZSI6IkNhbGlicmkiLCJJc0JvbGQiOmZhbHNlLCJJc0l0YWxpYyI6ZmFsc2UsIklzVW5kZXJsaW5lZCI6ZmFsc2UsIlBhcmVudFN0eWxlIjpudWxsfSwiQXV0b1NpemUiOjAsIkZvcmVncm91bmQiOnsiJGlkIjoiNzEiLCJDb2xvciI6eyIkaWQiOiI3M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3MyIsIlRvcCI6MC4wLCJMZWZ0IjowLjAsIlJpZ2h0IjowLjAsIkJvdHRvbSI6MC4wfSwiUGFkZGluZyI6eyIkaWQiOiI3NCIsIlRvcCI6MC4wLCJMZWZ0IjowLjAsIlJpZ2h0IjowLjAsIkJvdHRvbSI6MC4wfSwiQmFja2dyb3VuZCI6eyIkaWQiOiI3NSIsIkNvbG9yIjp7IiRpZCI6Ijc2IiwiQSI6ODksIlIiOjAsIkciOjAsIkIiOjB9fSwiSXNWaXNpYmxlIjp0cnVlLCJXaWR0aCI6MC4wLCJIZWlnaHQiOjAuMCwiQm9yZGVyU3R5bGUiOnsiJGlkIjoiNzciLCJMaW5lQ29sb3IiOm51bGwsIkxpbmVXZWlnaHQiOjAuMCwiTGluZVR5cGUiOjAsIlBhcmVudFN0eWxlIjpudWxsfSwiUGFyZW50U3R5bGUiOm51bGx9LCJUb2RheU1hcmtlclN0eWxlIjp7IiRpZCI6Ijc4IiwiTWFyZ2luIjp7IiRpZCI6Ijc5IiwiVG9wIjowLjAsIkxlZnQiOjAuMCwiUmlnaHQiOjAuMCwiQm90dG9tIjowLjB9LCJQYWRkaW5nIjp7IiRpZCI6IjgwIiwiVG9wIjowLjAsIkxlZnQiOjAuMCwiUmlnaHQiOjAuMCwiQm90dG9tIjowLjB9LCJCYWNrZ3JvdW5kIjp7IiRpZCI6IjgxIiwiQ29sb3IiOnsiJGlkIjoiODIiLCJBIjoyNTUsIlIiOjI1NSwiRyI6MCwiQiI6MH19LCJJc1Zpc2libGUiOnRydWUsIldpZHRoIjowLjAsIkhlaWdodCI6MC4wLCJCb3JkZXJTdHlsZSI6bnVsbCwiUGFyZW50U3R5bGUiOm51bGx9LCJTY2FsZVN0eWxlIjp7IiRpZCI6IjgzIiwiU2hhcGUiOjAsIlNob3dTZWdtZW50U2VwYXJhdG9ycyI6dHJ1ZSwiU2VnbWVudFNlcGFyYXRvck9wYWNpdHkiOjMwLCJIYXNCZWVuVmlzaWJsZUJlZm9yZSI6dHJ1ZSwiRm9udFNldHRpbmdzIjp7IiRpZCI6Ijg0IiwiRm9udFNpemUiOjEyLCJGb250TmFtZSI6IkNhbGlicmkiLCJJc0JvbGQiOmZhbHNlLCJJc0l0YWxpYyI6ZmFsc2UsIklzVW5kZXJsaW5lZCI6ZmFsc2UsIlBhcmVudFN0eWxlIjpudWxsfSwiQXV0b1NpemUiOjAsIkZvcmVncm91bmQiOnsiJGlkIjoiODUiLCJDb2xvciI6eyIkaWQiOiI4Ni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4NyIsIlRvcCI6MC4wLCJMZWZ0Ijo0LjAsIlJpZ2h0Ijo0LjAsIkJvdHRvbSI6MC4wfSwiUGFkZGluZyI6eyIkaWQiOiI4OCIsIlRvcCI6MC4wLCJMZWZ0IjowLjAsIlJpZ2h0IjowLjAsIkJvdHRvbSI6MC4wfSwiQmFja2dyb3VuZCI6eyIkaWQiOiI4OSIsIkNvbG9yIjp7IiRpZCI6IjkwIiwiQSI6ODksIlIiOjAsIkciOjAsIkIiOjB9fSwiSXNWaXNpYmxlIjp0cnVlLCJXaWR0aCI6MC4wLCJIZWlnaHQiOjAuMCwiQm9yZGVyU3R5bGUiOnsiJGlkIjoiOTEiLCJMaW5lQ29sb3IiOm51bGwsIkxpbmVXZWlnaHQiOjAuMCwiTGluZVR5cGUiOjAsIlBhcmVudFN0eWxlIjpudWxsfSwiUGFyZW50U3R5bGUiOm51bGx9LCJTaW5nbGVTY2FsZVNoYXBlU3R5bGUiOnsiJGlkIjoiOTIiLCJTaGFwZSI6MCwiSGVpZ2h0IjowLjB9LCJNaWRkbGVUaWVyU2NhbGVTdHlsZSI6eyIkaWQiOiI5MyIsIlNoYXBlIjowLCJTaG93U2VnbWVudFNlcGFyYXRvcnMiOnRydWUsIlNlZ21lbnRTZXBhcmF0b3JPcGFjaXR5IjozMCwiSGFzQmVlblZpc2libGVCZWZvcmUiOmZhbHNlLCJGb250U2V0dGluZ3MiOnsiJGlkIjoiOTQiLCJGb250U2l6ZSI6MTIsIkZvbnROYW1lIjoiQ2FsaWJyaSIsIklzQm9sZCI6ZmFsc2UsIklzSXRhbGljIjpmYWxzZSwiSXNVbmRlcmxpbmVkIjpmYWxzZSwiUGFyZW50U3R5bGUiOm51bGx9LCJBdXRvU2l6ZSI6MCwiRm9yZWdyb3VuZCI6eyIkaWQiOiI5NSIsIkNvbG9yIjp7IiRpZCI6Ijk2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k3IiwiVG9wIjowLjAsIkxlZnQiOjQuMCwiUmlnaHQiOjQuMCwiQm90dG9tIjowLjB9LCJQYWRkaW5nIjp7IiRpZCI6Ijk4IiwiVG9wIjowLjAsIkxlZnQiOjAuMCwiUmlnaHQiOjAuMCwiQm90dG9tIjowLjB9LCJCYWNrZ3JvdW5kIjp7IiRpZCI6Ijk5IiwiQ29sb3IiOnsiJGlkIjoiMTAwIiwiQSI6ODksIlIiOjAsIkciOjAsIkIiOjB9fSwiSXNWaXNpYmxlIjpmYWxzZSwiV2lkdGgiOjAuMCwiSGVpZ2h0IjowLjAsIkJvcmRlclN0eWxlIjp7IiRpZCI6IjEwMSIsIkxpbmVDb2xvciI6bnVsbCwiTGluZVdlaWdodCI6MC4wLCJMaW5lVHlwZSI6MCwiUGFyZW50U3R5bGUiOm51bGx9LCJQYXJlbnRTdHlsZSI6bnVsbH0sIkJvdHRvbVRpZXJTY2FsZVN0eWxlIjp7IiRpZCI6IjEwMiIsIlNoYXBlIjowLCJTaG93U2VnbWVudFNlcGFyYXRvcnMiOnRydWUsIlNlZ21lbnRTZXBhcmF0b3JPcGFjaXR5IjozMCwiSGFzQmVlblZpc2libGVCZWZvcmUiOmZhbHNlLCJGb250U2V0dGluZ3MiOnsiJGlkIjoiMTAzIiwiRm9udFNpemUiOjEyLCJGb250TmFtZSI6IkNhbGlicmkiLCJJc0JvbGQiOmZhbHNlLCJJc0l0YWxpYyI6ZmFsc2UsIklzVW5kZXJsaW5lZCI6ZmFsc2UsIlBhcmVudFN0eWxlIjpudWxsfSwiQXV0b1NpemUiOjAsIkZvcmVncm91bmQiOnsiJGlkIjoiMTA0IiwiQ29sb3IiOnsiJGlkIjoiMTA1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EwNiIsIlRvcCI6MC4wLCJMZWZ0Ijo0LjAsIlJpZ2h0Ijo0LjAsIkJvdHRvbSI6MC4wfSwiUGFkZGluZyI6eyIkaWQiOiIxMDciLCJUb3AiOjAuMCwiTGVmdCI6MC4wLCJSaWdodCI6MC4wLCJCb3R0b20iOjAuMH0sIkJhY2tncm91bmQiOnsiJGlkIjoiMTA4IiwiQ29sb3IiOnsiJGlkIjoiMTA5IiwiQSI6ODksIlIiOjAsIkciOjAsIkIiOjB9fSwiSXNWaXNpYmxlIjpmYWxzZSwiV2lkdGgiOjAuMCwiSGVpZ2h0IjowLjAsIkJvcmRlclN0eWxlIjp7IiRpZCI6IjExMCIsIkxpbmVDb2xvciI6bnVsbCwiTGluZVdlaWdodCI6MC4wLCJMaW5lVHlwZSI6MCwiUGFyZW50U3R5bGUiOm51bGx9LCJQYXJlbnRTdHlsZSI6bnVsbH0sIkVsYXBzZWRUaW1lQmFja2dyb3VuZCI6eyIkaWQiOiIxMTEiLCJDb2xvciI6eyIkaWQiOiIxMTIiLCJBIjo3NywiUiI6MjU1LCJHIjowLCJCIjowfX0sIkFwcGVuZFllYXJPblllYXJDaGFuZ2UiOmZhbHNlLCJFbGFwc2VkVGltZUZvcm1hdCI6MSwiVG9kYXlNYXJrZXJQb3NpdGlvbiI6MiwiUXVpY2tQb3NpdGlvbiI6MywiQWJzb2x1dGVQb3NpdGlvbiI6MTk1LjAyODU4LCJNYXJnaW4iOnsiJGlkIjoiMTEzIiwiVG9wIjowLjAsIkxlZnQiOjEwLjAsIlJpZ2h0IjoxMC4wLCJCb3R0b20iOjAuMH0sIlBhZGRpbmciOnsiJGlkIjoiMTE0IiwiVG9wIjowLjAsIkxlZnQiOjAuMCwiUmlnaHQiOjAuMCwiQm90dG9tIjowLjB9LCJCYWNrZ3JvdW5kIjp7IiRpZCI6IjExNSIsIkNvbG9yIjp7IiRpZCI6IjExNiIsIkEiOjI1NSwiUiI6MTQ4LCJHIjowLCJCIjoxNzh9fSwiSXNWaXNpYmxlIjp0cnVlLCJXaWR0aCI6MC4wLCJIZWlnaHQiOjAuMCwiQm9yZGVyU3R5bGUiOm51bGwsIlBhcmVudFN0eWxlIjpudWxsfSwiRGVmYXVsdE1pbGVzdG9uZVN0eWxlIjp7IiRpZCI6IjExNyIsIlNoYXBlIjoyLCJDb25uZWN0b3JNYXJnaW4iOnsiJGlkIjoiMTE4IiwiVG9wIjowLjAsIkxlZnQiOjIuMCwiUmlnaHQiOjIuMCwiQm90dG9tIjowLjB9LCJDb25uZWN0b3JTdHlsZSI6eyIkaWQiOiIxMTkiLCJMaW5lQ29sb3IiOnsiJGlkIjoiMTIwIiwiJHR5cGUiOiJOTFJFLkNvbW1vbi5Eb20uU29saWRDb2xvckJydXNoLCBOTFJFLkNvbW1vbiIsIkNvbG9yIjp7IiRpZCI6IjEyMSIsIkEiOjEyNywiUiI6NzksIkciOjEyOSwiQiI6MTg5fX0sIkxpbmVXZWlnaHQiOjEuMCwiTGluZVR5cGUiOjAsIlBhcmVudFN0eWxlIjpudWxsfSwiSXNCZWxvd1RpbWViYW5kIjpmYWxzZSwiUG9zaXRpb25PblRhc2siOjAsIkhpZGVEYXRlIjpmYWxzZSwiU2hhcGVTaXplIjowLCJTcGFjaW5nIjowLjAsIlBhZGRpbmciOnsiJGlkIjoiMTIyIiwiVG9wIjo1LjAsIkxlZnQiOjMuMCwiUmlnaHQiOjAuMCwiQm90dG9tIjoyLjB9LCJTaGFwZVN0eWxlIjp7IiRpZCI6IjEyMyIsIk1hcmdpbiI6eyIkaWQiOiIxMjQiLCJUb3AiOjAuMCwiTGVmdCI6MC4wLCJSaWdodCI6MC4wLCJCb3R0b20iOjAuMH0sIlBhZGRpbmciOnsiJGlkIjoiMTI1IiwiVG9wIjowLjAsIkxlZnQiOjAuMCwiUmlnaHQiOjAuMCwiQm90dG9tIjowLjB9LCJCYWNrZ3JvdW5kIjp7IiRpZCI6IjEyNiIsIkNvbG9yIjp7IiRpZCI6IjEyNyIsIkEiOjI1NSwiUiI6MjI4LCJHIjowLCJCIjo4OX19LCJJc1Zpc2libGUiOnRydWUsIldpZHRoIjo4LjAsIkhlaWdodCI6OC4wLCJCb3JkZXJTdHlsZSI6eyIkaWQiOiIxMjgiLCJMaW5lQ29sb3IiOnsiJGlkIjoiMTI5IiwiJHR5cGUiOiJOTFJFLkNvbW1vbi5Eb20uU29saWRDb2xvckJydXNoLCBOTFJFLkNvbW1vbiIsIkNvbG9yIjp7IiRpZCI6IjEzMCIsIkEiOjI1NSwiUiI6MjM0LCJHIjoyMiwiQiI6MzB9fSwiTGluZVdlaWdodCI6MC4wLCJMaW5lVHlwZSI6MCwiUGFyZW50U3R5bGUiOm51bGx9LCJQYXJlbnRTdHlsZSI6bnVsbH0sIlRpdGxlU3R5bGUiOnsiJGlkIjoiMTMxIiwiRm9udFNldHRpbmdzIjp7IiRpZCI6IjEzMiIsIkZvbnRTaXplIjoxMCwiRm9udE5hbWUiOiJDYWxpYnJpIiwiSXNCb2xkIjp0cnVlLCJJc0l0YWxpYyI6ZmFsc2UsIklzVW5kZXJsaW5lZCI6ZmFsc2UsIlBhcmVudFN0eWxlIjpudWxsfSwiQXV0b1NpemUiOjAsIkZvcmVncm91bmQiOnsiJGlkIjoiMTMzIiwiQ29sb3IiOnsiJGlkIjoiMTM0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zNSIsIlRvcCI6MC4wLCJMZWZ0IjowLjAsIlJpZ2h0IjowLjAsIkJvdHRvbSI6MC4wfSwiUGFkZGluZyI6eyIkaWQiOiIxMzYiLCJUb3AiOjAuMCwiTGVmdCI6MC4wLCJSaWdodCI6MC4wLCJCb3R0b20iOjAuMH0sIkJhY2tncm91bmQiOnsiJGlkIjoiMTM3IiwiQ29sb3IiOnsiJGlkIjoiMTM4IiwiQSI6ODksIlIiOjAsIkciOjAsIkIiOjB9fSwiSXNWaXNpYmxlIjp0cnVlLCJXaWR0aCI6MC4wLCJIZWlnaHQiOjAuMCwiQm9yZGVyU3R5bGUiOnsiJGlkIjoiMTM5IiwiTGluZUNvbG9yIjpudWxsLCJMaW5lV2VpZ2h0IjowLjAsIkxpbmVUeXBlIjowLCJQYXJlbnRTdHlsZSI6bnVsbH0sIlBhcmVudFN0eWxlIjpudWxsfSwiRGF0ZVN0eWxlIjp7IiRpZCI6IjE0MCIsIkZvbnRTZXR0aW5ncyI6eyIkaWQiOiIxNDEiLCJGb250U2l6ZSI6OSwiRm9udE5hbWUiOiJDYWxpYnJpIiwiSXNCb2xkIjpmYWxzZSwiSXNJdGFsaWMiOmZhbHNlLCJJc1VuZGVybGluZWQiOmZhbHNlLCJQYXJlbnRTdHlsZSI6bnVsbH0sIkF1dG9TaXplIjowLCJGb3JlZ3JvdW5kIjp7IiRpZCI6IjE0MiIsIkNvbG9yIjp7IiRpZCI6IjE0My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xNDQiLCJUb3AiOjAuMCwiTGVmdCI6MC4wLCJSaWdodCI6MC4wLCJCb3R0b20iOjAuMH0sIlBhZGRpbmciOnsiJGlkIjoiMTQ1IiwiVG9wIjowLjAsIkxlZnQiOjAuMCwiUmlnaHQiOjAuMCwiQm90dG9tIjowLjB9LCJCYWNrZ3JvdW5kIjp7IiRpZCI6IjE0NiIsIkNvbG9yIjp7IiRpZCI6IjE0NyIsIkEiOjg5LCJSIjowLCJHIjowLCJCIjowfX0sIklzVmlzaWJsZSI6dHJ1ZSwiV2lkdGgiOjAuMCwiSGVpZ2h0IjowLjAsIkJvcmRlclN0eWxlIjp7IiRpZCI6IjE0OCIsIkxpbmVDb2xvciI6bnVsbCwiTGluZVdlaWdodCI6MC4wLCJMaW5lVHlwZSI6MCwiUGFyZW50U3R5bGUiOm51bGx9LCJQYXJlbnRTdHlsZSI6bnVsbH0sIkRhdGVGb3JtYXQiOnsiJGlkIjoiMTQ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1MCIsIkZvcm1hdCI6MCwiSXNWaXNpYmxlIjpmYWxzZSwiTGFzdEtub3duVmlzaWJpbGl0eVN0YXRlIjpmYWxzZX0sIklzVmlzaWJsZSI6dHJ1ZSwiUGFyZW50U3R5bGUiOm51bGx9LCJEZWZhdWx0TW90U3R5bGUiOnsiJGlkIjoiMTUxIiwiU2hhcGUiOjIsIkNvbm5lY3Rvck1hcmdpbiI6eyIkaWQiOiIxNTIiLCJUb3AiOjAuMCwiTGVmdCI6Mi4wLCJSaWdodCI6Mi4wLCJCb3R0b20iOjAuMH0sIkNvbm5lY3RvclN0eWxlIjp7IiRpZCI6IjE1MyIsIkxpbmVDb2xvciI6eyIkaWQiOiIxNTQiLCIkdHlwZSI6Ik5MUkUuQ29tbW9uLkRvbS5Tb2xpZENvbG9yQnJ1c2gsIE5MUkUuQ29tbW9uIiwiQ29sb3IiOnsiJGlkIjoiMTU1IiwiQSI6MTI3LCJSIjo3OSwiRyI6MTI5LCJCIjoxODl9fSwiTGluZVdlaWdodCI6MS4wLCJMaW5lVHlwZSI6MCwiUGFyZW50U3R5bGUiOm51bGx9LCJJc0JlbG93VGltZWJhbmQiOmZhbHNlLCJQb3NpdGlvbk9uVGFzayI6MSwiSGlkZURhdGUiOmZhbHNlLCJTaGFwZVNpemUiOjAsIlNwYWNpbmciOjAuMCwiUGFkZGluZyI6eyIkaWQiOiIxNTYiLCJUb3AiOjUuMCwiTGVmdCI6My4wLCJSaWdodCI6MC4wLCJCb3R0b20iOjIuMH0sIlNoYXBlU3R5bGUiOnsiJGlkIjoiMTU3IiwiTWFyZ2luIjp7IiRpZCI6IjE1OCIsIlRvcCI6MC4wLCJMZWZ0IjowLjAsIlJpZ2h0IjowLjAsIkJvdHRvbSI6MC4wfSwiUGFkZGluZyI6eyIkaWQiOiIxNTkiLCJUb3AiOjAuMCwiTGVmdCI6MC4wLCJSaWdodCI6MC4wLCJCb3R0b20iOjAuMH0sIkJhY2tncm91bmQiOnsiJGlkIjoiMTYwIiwiQ29sb3IiOnsiJGlkIjoiMTYxIiwiQSI6MjU1LCJSIjoyMjgsIkciOjAsIkIiOjg5fX0sIklzVmlzaWJsZSI6dHJ1ZSwiV2lkdGgiOjguMCwiSGVpZ2h0Ijo4LjAsIkJvcmRlclN0eWxlIjp7IiRpZCI6IjE2MiIsIkxpbmVDb2xvciI6eyIkaWQiOiIxNjMiLCIkdHlwZSI6Ik5MUkUuQ29tbW9uLkRvbS5Tb2xpZENvbG9yQnJ1c2gsIE5MUkUuQ29tbW9uIiwiQ29sb3IiOnsiJGlkIjoiMTY0IiwiQSI6MjU1LCJSIjoyMzQsIkciOjIyLCJCIjozMH19LCJMaW5lV2VpZ2h0IjowLjAsIkxpbmVUeXBlIjowLCJQYXJlbnRTdHlsZSI6bnVsbH0sIlBhcmVudFN0eWxlIjpudWxsfSwiVGl0bGVTdHlsZSI6eyIkaWQiOiIxNjUiLCJGb250U2V0dGluZ3MiOnsiJGlkIjoiMTY2IiwiRm9udFNpemUiOjEwLCJGb250TmFtZSI6IkNhbGlicmkiLCJJc0JvbGQiOnRydWUsIklzSXRhbGljIjpmYWxzZSwiSXNVbmRlcmxpbmVkIjpmYWxzZSwiUGFyZW50U3R5bGUiOm51bGx9LCJBdXRvU2l6ZSI6MCwiRm9yZWdyb3VuZCI6eyIkaWQiOiIxNjciLCJDb2xvciI6eyIkaWQiOiIxNjg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Y5IiwiVG9wIjowLjAsIkxlZnQiOjAuMCwiUmlnaHQiOjAuMCwiQm90dG9tIjowLjB9LCJQYWRkaW5nIjp7IiRpZCI6IjE3MCIsIlRvcCI6MC4wLCJMZWZ0IjowLjAsIlJpZ2h0IjowLjAsIkJvdHRvbSI6MC4wfSwiQmFja2dyb3VuZCI6eyIkaWQiOiIxNzEiLCJDb2xvciI6eyIkaWQiOiIxNzIiLCJBIjo4OSwiUiI6MCwiRyI6MCwiQiI6MH19LCJJc1Zpc2libGUiOnRydWUsIldpZHRoIjowLjAsIkhlaWdodCI6MC4wLCJCb3JkZXJTdHlsZSI6eyIkaWQiOiIxNzMiLCJMaW5lQ29sb3IiOm51bGwsIkxpbmVXZWlnaHQiOjAuMCwiTGluZVR5cGUiOjAsIlBhcmVudFN0eWxlIjpudWxsfSwiUGFyZW50U3R5bGUiOm51bGx9LCJEYXRlU3R5bGUiOnsiJGlkIjoiMTc0IiwiRm9udFNldHRpbmdzIjp7IiRpZCI6IjE3NSIsIkZvbnRTaXplIjo5LCJGb250TmFtZSI6IkNhbGlicmkiLCJJc0JvbGQiOmZhbHNlLCJJc0l0YWxpYyI6ZmFsc2UsIklzVW5kZXJsaW5lZCI6ZmFsc2UsIlBhcmVudFN0eWxlIjpudWxsfSwiQXV0b1NpemUiOjAsIkZvcmVncm91bmQiOnsiJGlkIjoiMTc2IiwiQ29sb3IiOnsiJGlkIjoiMTc3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E3OCIsIlRvcCI6MC4wLCJMZWZ0IjowLjAsIlJpZ2h0IjowLjAsIkJvdHRvbSI6MC4wfSwiUGFkZGluZyI6eyIkaWQiOiIxNzkiLCJUb3AiOjAuMCwiTGVmdCI6MC4wLCJSaWdodCI6MC4wLCJCb3R0b20iOjAuMH0sIkJhY2tncm91bmQiOnsiJGlkIjoiMTgwIiwiQ29sb3IiOnsiJGlkIjoiMTgxIiwiQSI6ODksIlIiOjAsIkciOjAsIkIiOjB9fSwiSXNWaXNpYmxlIjp0cnVlLCJXaWR0aCI6MC4wLCJIZWlnaHQiOjAuMCwiQm9yZGVyU3R5bGUiOnsiJGlkIjoiMTgyIiwiTGluZUNvbG9yIjpudWxsLCJMaW5lV2VpZ2h0IjowLjAsIkxpbmVUeXBlIjowLCJQYXJlbnRTdHlsZSI6bnVsbH0sIlBhcmVudFN0eWxlIjpudWxsfSwiRGF0ZUZvcm1hdCI6eyIkaWQiOiIxOD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g0IiwiRm9ybWF0IjowLCJJc1Zpc2libGUiOmZhbHNlLCJMYXN0S25vd25WaXNpYmlsaXR5U3RhdGUiOmZhbHNlfSwiSXNWaXNpYmxlIjp0cnVlLCJQYXJlbnRTdHlsZSI6bnVsbH0sIkRlZmF1bHRUYXNrU3R5bGUiOnsiJGlkIjoiMTg1IiwiU2hhcGUiOjQsIlNoYXBlVGhpY2tuZXNzIjoyLCJEdXJhdGlvbkZvcm1hdCI6NSwiSW5jbHVkZU5vbldvcmtpbmdEYXlzSW5EdXJhdGlvbiI6ZmFsc2UsIlBlcmNlbnRhZ2VDb21wbGV0ZVN0eWxlIjp7IiRpZCI6IjE4NiIsIkZvbnRTZXR0aW5ncyI6eyIkaWQiOiIxODciLCJGb250U2l6ZSI6MTAsIkZvbnROYW1lIjoiQ2FsaWJyaSIsIklzQm9sZCI6ZmFsc2UsIklzSXRhbGljIjpmYWxzZSwiSXNVbmRlcmxpbmVkIjpmYWxzZSwiUGFyZW50U3R5bGUiOm51bGx9LCJBdXRvU2l6ZSI6MCwiRm9yZWdyb3VuZCI6eyIkaWQiOiIxODgiLCJDb2xvciI6eyIkaWQiOiIxODk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E5MCIsIlRvcCI6MC4wLCJMZWZ0IjowLjAsIlJpZ2h0IjowLjAsIkJvdHRvbSI6MC4wfSwiUGFkZGluZyI6eyIkaWQiOiIxOTEiLCJUb3AiOjAuMCwiTGVmdCI6MC4wLCJSaWdodCI6MC4wLCJCb3R0b20iOjAuMH0sIkJhY2tncm91bmQiOnsiJGlkIjoiMTkyIiwiQ29sb3IiOnsiJGlkIjoiMTkzIiwiQSI6ODksIlIiOjAsIkciOjAsIkIiOjB9fSwiSXNWaXNpYmxlIjp0cnVlLCJXaWR0aCI6MC4wLCJIZWlnaHQiOjAuMCwiQm9yZGVyU3R5bGUiOnsiJGlkIjoiMTk0IiwiTGluZUNvbG9yIjpudWxsLCJMaW5lV2VpZ2h0IjowLjAsIkxpbmVUeXBlIjowLCJQYXJlbnRTdHlsZSI6bnVsbH0sIlBhcmVudFN0eWxlIjpudWxsfSwiRHVyYXRpb25TdHlsZSI6eyIkaWQiOiIxOTUiLCJGb250U2V0dGluZ3MiOnsiJGlkIjoiMTk2IiwiRm9udFNpemUiOjEyLCJGb250TmFtZSI6IkNhbGlicmkiLCJJc0JvbGQiOmZhbHNlLCJJc0l0YWxpYyI6ZmFsc2UsIklzVW5kZXJsaW5lZCI6ZmFsc2UsIlBhcmVudFN0eWxlIjpudWxsfSwiQXV0b1NpemUiOjAsIkZvcmVncm91bmQiOnsiJGlkIjoiMTk3IiwiQ29sb3IiOnsiJGlkIjoiMTk4IiwiQSI6MjU1LCJSIjoxNzgsIkciOjE0LCJCIjoxOH19LCJNYXhXaWR0aCI6MjAwLjAsIk1heEhlaWdodCI6IkluZmluaXR5IiwiU21hcnRGb3JlZ3JvdW5kSXNBY3RpdmUiOmZhbHNlLCJIb3Jpem9udGFsQWxpZ25tZW50IjowLCJWZXJ0aWNhbEFsaWdubWVudCI6MCwiU21hcnRGb3JlZ3JvdW5kIjpudWxsLCJCYWNrZ3JvdW5kRmlsbFR5cGUiOjAsIk1hcmdpbiI6eyIkaWQiOiIxOTkiLCJUb3AiOjAuMCwiTGVmdCI6MC4wLCJSaWdodCI6MC4wLCJCb3R0b20iOjAuMH0sIlBhZGRpbmciOnsiJGlkIjoiMjAwIiwiVG9wIjowLjAsIkxlZnQiOjAuMCwiUmlnaHQiOjAuMCwiQm90dG9tIjowLjB9LCJCYWNrZ3JvdW5kIjp7IiRpZCI6IjIwMSIsIkNvbG9yIjp7IiRpZCI6IjIwMiIsIkEiOjg5LCJSIjowLCJHIjowLCJCIjowfX0sIklzVmlzaWJsZSI6dHJ1ZSwiV2lkdGgiOjAuMCwiSGVpZ2h0IjowLjAsIkJvcmRlclN0eWxlIjp7IiRpZCI6IjIwMyIsIkxpbmVDb2xvciI6bnVsbCwiTGluZVdlaWdodCI6MC4wLCJMaW5lVHlwZSI6MCwiUGFyZW50U3R5bGUiOm51bGx9LCJQYXJlbnRTdHlsZSI6bnVsbH0sIkhvcml6b250YWxDb25uZWN0b3JTdHlsZSI6eyIkaWQiOiIyMDQiLCJMaW5lQ29sb3IiOnsiJGlkIjoiMjA1IiwiJHR5cGUiOiJOTFJFLkNvbW1vbi5Eb20uU29saWRDb2xvckJydXNoLCBOTFJFLkNvbW1vbiIsIkNvbG9yIjp7IiRpZCI6IjIwNiIsIkEiOjI1NSwiUiI6MjA0LCJHIjoyMDQsIkIiOjIwNH19LCJMaW5lV2VpZ2h0IjoxLjAsIkxpbmVUeXBlIjowLCJQYXJlbnRTdHlsZSI6bnVsbH0sIlZlcnRpY2FsQ29ubmVjdG9yU3R5bGUiOnsiJGlkIjoiMjA3IiwiTGluZUNvbG9yIjp7IiRpZCI6IjIwOCIsIiR0eXBlIjoiTkxSRS5Db21tb24uRG9tLlNvbGlkQ29sb3JCcnVzaCwgTkxSRS5Db21tb24iLCJDb2xvciI6eyIkaWQiOiIyMDkiLCJBIjoyNTUsIlIiOjIwNCwiRyI6MjA0LCJCIjoyMDR9fSwiTGluZVdlaWdodCI6MS4wLCJMaW5lVHlwZSI6MCwiUGFyZW50U3R5bGUiOm51bGx9LCJNYXJnaW4iOm51bGwsIlN0YXJ0RGF0ZVBvc2l0aW9uIjowLCJFbmREYXRlUG9zaXRpb24iOjAsIkRhdGVJc1Zpc2libGUiOnRydWUsIlRpdGxlUG9zaXRpb24iOjIsIkR1cmF0aW9uUG9zaXRpb24iOjEsIlBlcmNlbnRhZ2VDb21wbGV0ZWRQb3NpdGlvbiI6NiwiU3BhY2luZyI6MTAsIklzQmVsb3dUaW1lYmFuZCI6dHJ1ZSwiUGVyY2VudGFnZUNvbXBsZXRlU2hhcGVPcGFjaXR5IjozNSwiQmFzZWxpbmVTdHlsZSI6eyIkaWQiOiIyMTAiLCJTaGFwZVN0eWxlIjp7IiRpZCI6IjIxMSIsIk1hcmdpbiI6eyIkaWQiOiIyMTIiLCJUb3AiOjAuMCwiTGVmdCI6MC4wLCJSaWdodCI6MC4wLCJCb3R0b20iOjAuMH0sIlBhZGRpbmciOnsiJGlkIjoiMjEzIiwiVG9wIjowLjAsIkxlZnQiOjAuMCwiUmlnaHQiOjAuMCwiQm90dG9tIjowLjB9LCJCYWNrZ3JvdW5kIjp7IiRpZCI6IjIxNCIsIkNvbG9yIjp7IiRpZCI6IjIxNSIsIkEiOjE1MywiUiI6MCwiRyI6MCwiQiI6MH19LCJJc1Zpc2libGUiOnRydWUsIldpZHRoIjowLjAsIkhlaWdodCI6MC4wLCJCb3JkZXJTdHlsZSI6eyIkaWQiOiIyMTYiLCJMaW5lQ29sb3IiOnsiJGlkIjoiMjE3IiwiJHR5cGUiOiJOTFJFLkNvbW1vbi5Eb20uU29saWRDb2xvckJydXNoLCBOTFJFLkNvbW1vbiIsIkNvbG9yIjp7IiRpZCI6IjIxOCIsIkEiOjI1NSwiUiI6MjU1LCJHIjowLCJCIjowfX0sIkxpbmVXZWlnaHQiOjAuMCwiTGluZVR5cGUiOjAsIlBhcmVudFN0eWxlIjpudWxsfSwiUGFyZW50U3R5bGUiOm51bGx9LCJNYXJnaW4iOnsiJGlkIjoiMjE5IiwiVG9wIjowLjAsIkxlZnQiOjAuMCwiUmlnaHQiOjAuMCwiQm90dG9tIjowLjB9LCJQYWRkaW5nIjp7IiRpZCI6IjIyMCIsIlRvcCI6MC4wLCJMZWZ0IjowLjAsIlJpZ2h0IjowLjAsIkJvdHRvbSI6MC4wfSwiQmFja2dyb3VuZCI6bnVsbCwiSXNWaXNpYmxlIjp0cnVlLCJXaWR0aCI6MC4wLCJIZWlnaHQiOjAuMCwiQm9yZGVyU3R5bGUiOm51bGwsIlBhcmVudFN0eWxlIjpudWxsfSwiU2hhcGVTdHlsZSI6eyIkaWQiOiIyMjEiLCJNYXJnaW4iOnsiJGlkIjoiMjIyIiwiVG9wIjowLjAsIkxlZnQiOjQuMCwiUmlnaHQiOjQuMCwiQm90dG9tIjowLjB9LCJQYWRkaW5nIjp7IiRpZCI6IjIyMyIsIlRvcCI6MC4wLCJMZWZ0IjowLjAsIlJpZ2h0IjowLjAsIkJvdHRvbSI6MC4wfSwiQmFja2dyb3VuZCI6eyIkaWQiOiIyMjQiLCJDb2xvciI6eyIkaWQiOiIyMjUiLCJBIjoyNTUsIlIiOjIyOCwiRyI6MCwiQiI6ODl9fSwiSXNWaXNpYmxlIjp0cnVlLCJXaWR0aCI6MC4wLCJIZWlnaHQiOjIyLjAsIkJvcmRlclN0eWxlIjp7IiRpZCI6IjIyNiIsIkxpbmVDb2xvciI6eyIkaWQiOiIyMjciLCIkdHlwZSI6Ik5MUkUuQ29tbW9uLkRvbS5Tb2xpZENvbG9yQnJ1c2gsIE5MUkUuQ29tbW9uIiwiQ29sb3IiOnsiJGlkIjoiMjI4IiwiQSI6MjU1LCJSIjoyMzQsIkciOjIyLCJCIjozMH19LCJMaW5lV2VpZ2h0IjowLjAsIkxpbmVUeXBlIjowLCJQYXJlbnRTdHlsZSI6bnVsbH0sIlBhcmVudFN0eWxlIjpudWxsfSwiVGl0bGVTdHlsZSI6eyIkaWQiOiIyMjkiLCJGb250U2V0dGluZ3MiOnsiJGlkIjoiMjMwIiwiRm9udFNpemUiOjEwLCJGb250TmFtZSI6IkNhbGlicmkiLCJJc0JvbGQiOnRydWUsIklzSXRhbGljIjpmYWxzZSwiSXNVbmRlcmxpbmVkIjpmYWxzZSwiUGFyZW50U3R5bGUiOm51bGx9LCJBdXRvU2l6ZSI6MCwiRm9yZWdyb3VuZCI6eyIkaWQiOiIyMzEiLCJDb2xvciI6eyIkaWQiOiIyMzIiLCJBIjoyNTUsIlIiOjIzMiwiRyI6MjMyLCJCIjoyMzJ9fSwiTWF4V2lkdGgiOjIwMC4wLCJNYXhIZWlnaHQiOiJJbmZpbml0eSIsIlNtYXJ0Rm9yZWdyb3VuZElzQWN0aXZlIjpmYWxzZSwiSG9yaXpvbnRhbEFsaWdubWVudCI6MSwiVmVydGljYWxBbGlnbm1lbnQiOjAsIlNtYXJ0Rm9yZWdyb3VuZCI6bnVsbCwiQmFja2dyb3VuZEZpbGxUeXBlIjowLCJNYXJnaW4iOnsiJGlkIjoiMjMzIiwiVG9wIjowLjAsIkxlZnQiOjAuMCwiUmlnaHQiOjAuMCwiQm90dG9tIjowLjB9LCJQYWRkaW5nIjp7IiRpZCI6IjIzNCIsIlRvcCI6MC4wLCJMZWZ0IjowLjAsIlJpZ2h0IjowLjAsIkJvdHRvbSI6MC4wfSwiQmFja2dyb3VuZCI6eyIkaWQiOiIyMzUiLCJDb2xvciI6eyIkaWQiOiIyMzYiLCJBIjo4OSwiUiI6MCwiRyI6MCwiQiI6MH19LCJJc1Zpc2libGUiOnRydWUsIldpZHRoIjowLjAsIkhlaWdodCI6MC4wLCJCb3JkZXJTdHlsZSI6eyIkaWQiOiIyMzciLCJMaW5lQ29sb3IiOm51bGwsIkxpbmVXZWlnaHQiOjAuMCwiTGluZVR5cGUiOjAsIlBhcmVudFN0eWxlIjpudWxsfSwiUGFyZW50U3R5bGUiOm51bGx9LCJEYXRlU3R5bGUiOnsiJGlkIjoiMjM4IiwiRm9udFNldHRpbmdzIjp7IiRpZCI6IjIzOSIsIkZvbnRTaXplIjo5LCJGb250TmFtZSI6IkNhbGlicmkiLCJJc0JvbGQiOmZhbHNlLCJJc0l0YWxpYyI6ZmFsc2UsIklzVW5kZXJsaW5lZCI6ZmFsc2UsIlBhcmVudFN0eWxlIjpudWxsfSwiQXV0b1NpemUiOjAsIkZvcmVncm91bmQiOnsiJGlkIjoiMjQwIiwiQ29sb3IiOnsiJGlkIjoiMjQx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I0MiIsIlRvcCI6MC4wLCJMZWZ0IjowLjAsIlJpZ2h0IjowLjAsIkJvdHRvbSI6MC4wfSwiUGFkZGluZyI6eyIkaWQiOiIyNDMiLCJUb3AiOjAuMCwiTGVmdCI6MC4wLCJSaWdodCI6MC4wLCJCb3R0b20iOjAuMH0sIkJhY2tncm91bmQiOnsiJGlkIjoiMjQ0IiwiQ29sb3IiOnsiJGlkIjoiMjQ1IiwiQSI6ODksIlIiOjAsIkciOjAsIkIiOjB9fSwiSXNWaXNpYmxlIjp0cnVlLCJXaWR0aCI6MC4wLCJIZWlnaHQiOjAuMCwiQm9yZGVyU3R5bGUiOnsiJGlkIjoiMjQ2IiwiTGluZUNvbG9yIjpudWxsLCJMaW5lV2VpZ2h0IjowLjAsIkxpbmVUeXBlIjowLCJQYXJlbnRTdHlsZSI6bnVsbH0sIlBhcmVudFN0eWxlIjpudWxsfSwiRGF0ZUZvcm1hdCI6eyIkaWQiOiIyND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Q4IiwiRm9ybWF0IjowLCJJc1Zpc2libGUiOmZhbHNlLCJMYXN0S25vd25WaXNpYmlsaXR5U3RhdGUiOmZhbHNlfSwiSXNWaXNpYmxlIjp0cnVlLCJQYXJlbnRTdHlsZSI6bnVsbCwiX2V4cGxpY2l0bHlTZXQiOnsiJGlkIjoiMjQ5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pbGVzdG9uZVN0eWxlIjpudWxsLCJHcmlkbGluZVBhbmVsU3R5bGUiOnsiJGlkIjoiMjUwIiwiR3JpZGxpbmVTdHlsZSI6eyIkaWQiOiIyNTEiLCJMaW5lQ29sb3IiOnsiJGlkIjoiMjUyIiwiJHR5cGUiOiJOTFJFLkNvbW1vbi5Eb20uU29saWRDb2xvckJydXNoLCBOTFJFLkNvbW1vbiIsIkNvbG9yIjp7IiRpZCI6IjI1MyIsIkEiOjM4LCJSIjo5MSwiRyI6MTU1LCJCIjoyMTN9fSwiTGluZVdlaWdodCI6MS4wLCJMaW5lVHlwZSI6MCwiUGFyZW50U3R5bGUiOm51bGx9LCJNYXJnaW4iOnsiJGlkIjoiMjU0IiwiVG9wIjowLjAsIkxlZnQiOjAuMCwiUmlnaHQiOjAuMCwiQm90dG9tIjowLjB9LCJQYWRkaW5nIjp7IiRpZCI6IjI1NSIsIlRvcCI6MC4wLCJMZWZ0IjowLjAsIlJpZ2h0IjowLjAsIkJvdHRvbSI6MC4wfSwiQmFja2dyb3VuZCI6bnVsbCwiSXNWaXNpYmxlIjp0cnVlLCJXaWR0aCI6MC4wLCJIZWlnaHQiOjAuMCwiQm9yZGVyU3R5bGUiOnsiJGlkIjoiMjU2IiwiTGluZUNvbG9yIjpudWxsLCJMaW5lV2VpZ2h0IjowLjAsIkxpbmVUeXBlIjowLCJQYXJlbnRTdHlsZSI6bnVsbH0sIlBhcmVudFN0eWxlIjpudWxsfSwiQWN0aXZpdHlMaW5lUGFuZWxTdHlsZSI6eyIkaWQiOiIyNTciLCJBY3Rpdml0eUxpbmVTdHlsZSI6eyIkaWQiOiIyNTgiLCJMaW5lQ29sb3IiOnsiJGlkIjoiMjU5IiwiJHR5cGUiOiJOTFJFLkNvbW1vbi5Eb20uU29saWRDb2xvckJydXNoLCBOTFJFLkNvbW1vbiIsIkNvbG9yIjp7IiRpZCI6IjI2MCIsIkEiOjM4LCJSIjo2OCwiRyI6MTE0LCJCIjoxOTZ9fSwiTGluZVdlaWdodCI6MS4wLCJMaW5lVHlwZSI6MCwiUGFyZW50U3R5bGUiOm51bGx9LCJNYXJnaW4iOnsiJGlkIjoiMjYxIiwiVG9wIjowLjAsIkxlZnQiOjAuMCwiUmlnaHQiOjAuMCwiQm90dG9tIjowLjB9LCJQYWRkaW5nIjp7IiRpZCI6IjI2MiIsIlRvcCI6MC4wLCJMZWZ0IjowLjAsIlJpZ2h0IjowLjAsIkJvdHRvbSI6MC4wfSwiQmFja2dyb3VuZCI6bnVsbCwiSXNWaXNpYmxlIjp0cnVlLCJXaWR0aCI6MC4wLCJIZWlnaHQiOjAuMCwiQm9yZGVyU3R5bGUiOnsiJGlkIjoiMjYzIiwiTGluZUNvbG9yIjpudWxsLCJMaW5lV2VpZ2h0IjowLjAsIkxpbmVUeXBlIjowLCJQYXJlbnRTdHlsZSI6bnVsbH0sIlBhcmVudFN0eWxlIjpudWxsfSwiX3NlbGVjdGVkVGhlbWVQcmVzZXRDb2xvcnMiOnsiJGlkIjoiMjY0IiwiVGV4dExpZ2h0Ijp7IiRpZCI6IjI2NSIsIkEiOjI1NSwiUiI6MjU1LCJHIjoyNTUsIkIiOjI1NX0sIlRleHREYXJrIjp7IiRpZCI6IjI2NiIsIkEiOjI1NSwiUiI6MCwiRyI6MCwiQiI6MH0sIkFjY2VudDEiOnsiJGlkIjoiMjY3IiwiQSI6MjU1LCJSIjoyNTUsIkciOjI1NSwiQiI6MjU1fSwiQWNjZW50MiI6eyIkaWQiOiIyNjgiLCJBIjoyNTUsIlIiOjExOSwiRyI6MCwiQiI6MTc4fSwiQWNjZW50MyI6eyIkaWQiOiIyNjkiLCJBIjoyNTUsIlIiOjIyOCwiRyI6MCwiQiI6ODl9LCJBY2NlbnQ0Ijp7IiRpZCI6IjI3MCIsIkEiOjI1NSwiUiI6MjI4LCJHIjowLCJCIjo4OX0sIkFjY2VudDUiOnsiJGlkIjoiMjcxIiwiQSI6MjU1LCJSIjoyNSwiRyI6MTA3LCJCIjozNn0sIkFjY2VudDYiOnsiJGlkIjoiMjcyIiwiQSI6MjU1LCJSIjoxNSwiRyI6MTU4LCJCIjoyMTN9LCJBY2NlbnQ3Ijp7IiRpZCI6IjI3MyIsIkEiOjI1NSwiUiI6MTYwLCJHIjo0MywiQiI6MTQ3fSwiQWNjZW50OCI6eyIkaWQiOiIyNzQiLCJBIjoyNTUsIlIiOjc4LCJHIjoxNjcsIkIiOjQ2fX0sIlNob3dFbGFwc2VkVGltZUdyYWRpZW50U3R5bGUiOmZhbHNlLCJUaW1lYmFuZFJlc2VydmVkTGVmdEFyZWFTdHlsZSI6eyIkaWQiOiIyNzUiLCJBY3Rpdml0eUhlYWRlcldpZHRoIjowLjAsIklzU2V0IjpmYWxzZX0sIkRlZmF1bHRTd2ltbGFuZVN0eWxlIjpudWxsLCJEZWZhdWx0U3dpbWxhbmVWMlN0eWxlIjp7IiRpZCI6IjI3NiIsIlN0eWxlSWQiOiIwMDAwMDAwMC0wMDAwLTAwMDAtMDAwMC0wMDAwMDAwMDAwMDAiLCJIZWFkZXJTdHlsZSI6eyIkaWQiOiIyNzciLCJUZXh0SXNWZXJ0aWNhbCI6ZmFsc2UsIlRleHRTdHlsZSI6eyIkaWQiOiIyNzgiLCJGb250U2V0dGluZ3MiOnsiJGlkIjoiMjc5IiwiRm9udFNpemUiOjEyLCJGb250TmFtZSI6IkNhbGlicmkiLCJJc0JvbGQiOmZhbHNlLCJJc0l0YWxpYyI6ZmFsc2UsIklzVW5kZXJsaW5lZCI6ZmFsc2UsIlBhcmVudFN0eWxlIjpudWxsfSwiQXV0b1NpemUiOjIsIkZvcmVncm91bmQiOnsiJGlkIjoiMjgwIiwiQ29sb3IiOnsiJGlkIjoiMjgxIiwiQSI6MjU1LCJSIjoyNTUsIkciOjI1NSwiQiI6MjU1fX0sIk1heFdpZHRoIjoiSW5maW5pdHkiLCJNYXhIZWlnaHQiOjAuMCwiU21hcnRGb3JlZ3JvdW5kSXNBY3RpdmUiOmZhbHNlLCJIb3Jpem9udGFsQWxpZ25tZW50IjowLCJWZXJ0aWNhbEFsaWdubWVudCI6MCwiU21hcnRGb3JlZ3JvdW5kIjpudWxsLCJCYWNrZ3JvdW5kRmlsbFR5cGUiOjAsIk1hcmdpbiI6eyIkaWQiOiIyODIiLCJUb3AiOjAuMCwiTGVmdCI6MC4wLCJSaWdodCI6MC4wLCJCb3R0b20iOjAuMH0sIlBhZGRpbmciOnsiJGlkIjoiMjgzIiwiVG9wIjowLjAsIkxlZnQiOjAuMCwiUmlnaHQiOjAuMCwiQm90dG9tIjowLjB9LCJCYWNrZ3JvdW5kIjpudWxsLCJJc1Zpc2libGUiOnRydWUsIldpZHRoIjowLjAsIkhlaWdodCI6MC4wLCJCb3JkZXJTdHlsZSI6bnVsbCwiUGFyZW50U3R5bGUiOm51bGx9LCJSZWN0YW5nbGVTdHlsZSI6eyIkaWQiOiIyODQiLCJNYXJnaW4iOnsiJGlkIjoiMjg1IiwiVG9wIjowLjAsIkxlZnQiOjAuMCwiUmlnaHQiOjAuMCwiQm90dG9tIjowLjB9LCJQYWRkaW5nIjp7IiRpZCI6IjI4NiIsIlRvcCI6MC4wLCJMZWZ0IjowLjAsIlJpZ2h0IjowLjAsIkJvdHRvbSI6MC4wfSwiQmFja2dyb3VuZCI6eyIkaWQiOiIyODciLCJDb2xvciI6eyIkaWQiOiIyODgiLCJBIjoyNTUsIlIiOjIyOCwiRyI6MCwiQiI6ODl9fSwiSXNWaXNpYmxlIjp0cnVlLCJXaWR0aCI6MC4wLCJIZWlnaHQiOjAuMCwiQm9yZGVyU3R5bGUiOnsiJGlkIjoiMjg5IiwiTGluZUNvbG9yIjp7IiRpZCI6IjI5MCIsIiR0eXBlIjoiTkxSRS5Db21tb24uRG9tLlNvbGlkQ29sb3JCcnVzaCwgTkxSRS5Db21tb24iLCJDb2xvciI6eyIkaWQiOiIyOTEiLCJBIjoyNTUsIlIiOjI1NSwiRyI6MCwiQiI6MH19LCJMaW5lV2VpZ2h0IjowLjAsIkxpbmVUeXBlIjowLCJQYXJlbnRTdHlsZSI6bnVsbH0sIlBhcmVudFN0eWxlIjpudWxsfSwiTWFyZ2luIjp7IiRpZCI6IjI5MiIsIlRvcCI6MC4wLCJMZWZ0IjowLjAsIlJpZ2h0IjowLjAsIkJvdHRvbSI6MC4wfSwiUGFkZGluZyI6eyIkaWQiOiIyOTMiLCJUb3AiOjAuMCwiTGVmdCI6MC4wLCJSaWdodCI6MC4wLCJCb3R0b20iOjAuMH0sIkJhY2tncm91bmQiOm51bGwsIklzVmlzaWJsZSI6dHJ1ZSwiV2lkdGgiOjAuMCwiSGVpZ2h0IjowLjAsIkJvcmRlclN0eWxlIjpudWxsLCJQYXJlbnRTdHlsZSI6bnVsbH0sIkJhY2tncm91bmRTdHlsZSI6eyIkaWQiOiIyOTQiLCJNYXJnaW4iOnsiJGlkIjoiMjk1IiwiVG9wIjowLjAsIkxlZnQiOjAuMCwiUmlnaHQiOjAuMCwiQm90dG9tIjowLjB9LCJQYWRkaW5nIjp7IiRpZCI6IjI5NiIsIlRvcCI6MC4wLCJMZWZ0IjowLjAsIlJpZ2h0IjowLjAsIkJvdHRvbSI6MC4wfSwiQmFja2dyb3VuZCI6eyIkaWQiOiIyOTciLCJDb2xvciI6eyIkaWQiOiIyOTgiLCJBIjo1MSwiUiI6MjI4LCJHIjowLCJCIjo4OX19LCJJc1Zpc2libGUiOnRydWUsIldpZHRoIjowLjAsIkhlaWdodCI6MC4wLCJCb3JkZXJTdHlsZSI6eyIkaWQiOiIyOTkiLCJMaW5lQ29sb3IiOnsiJGlkIjoiMzAwIiwiJHR5cGUiOiJOTFJFLkNvbW1vbi5Eb20uU29saWRDb2xvckJydXNoLCBOTFJFLkNvbW1vbiIsIkNvbG9yIjp7IiRpZCI6IjMwMSIsIkEiOjI1NSwiUiI6MjU1LCJHIjowLCJCIjowfX0sIkxpbmVXZWlnaHQiOjAuMCwiTGluZVR5cGUiOjAsIlBhcmVudFN0eWxlIjpudWxsfSwiUGFyZW50U3R5bGUiOm51bGx9LCJJc0Fib3ZlVGltZWJhbmQiOmZhbHNlLCJTcGFjaW5nIjoyLCJEZWZhdWx0U3dpbWxhbmVUYXNrU3R5bGUiOnsiJGlkIjoiMzAyIiwiJHR5cGUiOiJOTFJFLkNvbW1vbi5Eb20uU3R5bGVzLkV4cGxpY2l0U2V0YWJsZVRhc2tTdHlsZSwgTkxSRS5Db21tb24iLCJTaGFwZSI6MCwiU2hhcGVUaGlja25lc3MiOjIsIkR1cmF0aW9uRm9ybWF0Ijo1LCJJbmNsdWRlTm9uV29ya2luZ0RheXNJbkR1cmF0aW9uIjpmYWxzZSwiUGVyY2VudGFnZUNvbXBsZXRlU3R5bGUiOnsiJGlkIjoiMzAzIiwiRm9udFNldHRpbmdzIjp7IiRpZCI6IjMwNCIsIkZvbnRTaXplIjoxMCwiRm9udE5hbWUiOiJDYWxpYnJpIiwiSXNCb2xkIjpmYWxzZSwiSXNJdGFsaWMiOmZhbHNlLCJJc1VuZGVybGluZWQiOmZhbHNlLCJQYXJlbnRTdHlsZSI6bnVsbH0sIkF1dG9TaXplIjowLCJGb3JlZ3JvdW5kIjp7IiRpZCI6IjMwNSIsIkNvbG9yIjp7IiRpZCI6IjMwNi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zA3IiwiVG9wIjowLjAsIkxlZnQiOjAuMCwiUmlnaHQiOjAuMCwiQm90dG9tIjowLjB9LCJQYWRkaW5nIjp7IiRpZCI6IjMwOCIsIlRvcCI6MC4wLCJMZWZ0IjowLjAsIlJpZ2h0IjowLjAsIkJvdHRvbSI6MC4wfSwiQmFja2dyb3VuZCI6eyIkaWQiOiIzMDkiLCJDb2xvciI6eyIkaWQiOiIzMTAiLCJBIjo4OSwiUiI6MCwiRyI6MCwiQiI6MH19LCJJc1Zpc2libGUiOnRydWUsIldpZHRoIjowLjAsIkhlaWdodCI6MC4wLCJCb3JkZXJTdHlsZSI6eyIkaWQiOiIzMTEiLCJMaW5lQ29sb3IiOm51bGwsIkxpbmVXZWlnaHQiOjAuMCwiTGluZVR5cGUiOjAsIlBhcmVudFN0eWxlIjpudWxsfSwiUGFyZW50U3R5bGUiOm51bGx9LCJEdXJhdGlvblN0eWxlIjp7IiRpZCI6IjMxMiIsIkZvbnRTZXR0aW5ncyI6eyIkaWQiOiIzMTMiLCJGb250U2l6ZSI6MTIsIkZvbnROYW1lIjoiQ2FsaWJyaSIsIklzQm9sZCI6ZmFsc2UsIklzSXRhbGljIjpmYWxzZSwiSXNVbmRlcmxpbmVkIjpmYWxzZSwiUGFyZW50U3R5bGUiOm51bGx9LCJBdXRvU2l6ZSI6MCwiRm9yZWdyb3VuZCI6eyIkaWQiOiIzMTQiLCJDb2xvciI6eyIkaWQiOiIzMTU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GlkIjoiMzE2IiwiVG9wIjowLjAsIkxlZnQiOjAuMCwiUmlnaHQiOjAuMCwiQm90dG9tIjowLjB9LCJQYWRkaW5nIjp7IiRpZCI6IjMxNyIsIlRvcCI6MC4wLCJMZWZ0IjowLjAsIlJpZ2h0IjowLjAsIkJvdHRvbSI6MC4wfSwiQmFja2dyb3VuZCI6eyIkaWQiOiIzMTgiLCJDb2xvciI6eyIkaWQiOiIzMTkiLCJBIjo4OSwiUiI6MCwiRyI6MCwiQiI6MH19LCJJc1Zpc2libGUiOnRydWUsIldpZHRoIjowLjAsIkhlaWdodCI6MC4wLCJCb3JkZXJTdHlsZSI6eyIkaWQiOiIzMjAiLCJMaW5lQ29sb3IiOm51bGwsIkxpbmVXZWlnaHQiOjAuMCwiTGluZVR5cGUiOjAsIlBhcmVudFN0eWxlIjpudWxsfSwiUGFyZW50U3R5bGUiOm51bGx9LCJIb3Jpem9udGFsQ29ubmVjdG9yU3R5bGUiOnsiJGlkIjoiMzIxIiwiTGluZUNvbG9yIjp7IiRpZCI6IjMyMiIsIiR0eXBlIjoiTkxSRS5Db21tb24uRG9tLlNvbGlkQ29sb3JCcnVzaCwgTkxSRS5Db21tb24iLCJDb2xvciI6eyIkaWQiOiIzMjMiLCJBIjoyNTUsIlIiOjIwNCwiRyI6MjA0LCJCIjoyMDR9fSwiTGluZVdlaWdodCI6MS4wLCJMaW5lVHlwZSI6MCwiUGFyZW50U3R5bGUiOm51bGx9LCJWZXJ0aWNhbENvbm5lY3RvclN0eWxlIjp7IiRpZCI6IjMyNCIsIkxpbmVDb2xvciI6eyIkaWQiOiIzMjUiLCIkdHlwZSI6Ik5MUkUuQ29tbW9uLkRvbS5Tb2xpZENvbG9yQnJ1c2gsIE5MUkUuQ29tbW9uIiwiQ29sb3IiOnsiJGlkIjoiMzI2IiwiQSI6MjU1LCJSIjoyMDQsIkciOjIwNCwiQiI6MjA0fX0sIkxpbmVXZWlnaHQiOjEuMCwiTGluZVR5cGUiOjAsIlBhcmVudFN0eWxlIjpudWxsfSwiTWFyZ2luIjpudWxsLCJTdGFydERhdGVQb3NpdGlvbiI6MCwiRW5kRGF0ZVBvc2l0aW9uIjowLCJEYXRlSXNWaXNpYmxlIjp0cnVlLCJUaXRsZVBvc2l0aW9uIjoyLCJEdXJhdGlvblBvc2l0aW9uIjoxLCJQZXJjZW50YWdlQ29tcGxldGVkUG9zaXRpb24iOjYsIlNwYWNpbmciOjEwLCJJc0JlbG93VGltZWJhbmQiOnRydWUsIlBlcmNlbnRhZ2VDb21wbGV0ZVNoYXBlT3BhY2l0eSI6MzUsIkJhc2VsaW5lU3R5bGUiOnsiJGlkIjoiMzI3IiwiU2hhcGVTdHlsZSI6eyIkaWQiOiIzMjgiLCJNYXJnaW4iOnsiJGlkIjoiMzI5IiwiVG9wIjowLjAsIkxlZnQiOjAuMCwiUmlnaHQiOjAuMCwiQm90dG9tIjowLjB9LCJQYWRkaW5nIjp7IiRpZCI6IjMzMCIsIlRvcCI6MC4wLCJMZWZ0IjowLjAsIlJpZ2h0IjowLjAsIkJvdHRvbSI6MC4wfSwiQmFja2dyb3VuZCI6eyIkaWQiOiIzMzEiLCJDb2xvciI6eyIkaWQiOiIzMzIiLCJBIjoxNTMsIlIiOjAsIkciOjAsIkIiOjB9fSwiSXNWaXNpYmxlIjp0cnVlLCJXaWR0aCI6MC4wLCJIZWlnaHQiOjAuMCwiQm9yZGVyU3R5bGUiOnsiJGlkIjoiMzMzIiwiTGluZUNvbG9yIjp7IiRpZCI6IjMzNCIsIiR0eXBlIjoiTkxSRS5Db21tb24uRG9tLlNvbGlkQ29sb3JCcnVzaCwgTkxSRS5Db21tb24iLCJDb2xvciI6eyIkaWQiOiIzMzUiLCJBIjoyNTUsIlIiOjI1NSwiRyI6MCwiQiI6MH19LCJMaW5lV2VpZ2h0IjowLjAsIkxpbmVUeXBlIjowLCJQYXJlbnRTdHlsZSI6bnVsbH0sIlBhcmVudFN0eWxlIjpudWxsfSwiTWFyZ2luIjp7IiRpZCI6IjMzNiIsIlRvcCI6MC4wLCJMZWZ0IjowLjAsIlJpZ2h0IjowLjAsIkJvdHRvbSI6MC4wfSwiUGFkZGluZyI6eyIkaWQiOiIzMzciLCJUb3AiOjAuMCwiTGVmdCI6MC4wLCJSaWdodCI6MC4wLCJCb3R0b20iOjAuMH0sIkJhY2tncm91bmQiOm51bGwsIklzVmlzaWJsZSI6dHJ1ZSwiV2lkdGgiOjAuMCwiSGVpZ2h0IjowLjAsIkJvcmRlclN0eWxlIjpudWxsLCJQYXJlbnRTdHlsZSI6bnVsbH0sIlNoYXBlU3R5bGUiOnsiJGlkIjoiMzM4IiwiTWFyZ2luIjp7IiRpZCI6IjMzOSIsIlRvcCI6MC4wLCJMZWZ0Ijo0LjAsIlJpZ2h0Ijo0LjAsIkJvdHRvbSI6MC4wfSwiUGFkZGluZyI6eyIkaWQiOiIzNDAiLCJUb3AiOjAuMCwiTGVmdCI6MC4wLCJSaWdodCI6MC4wLCJCb3R0b20iOjAuMH0sIkJhY2tncm91bmQiOnsiJGlkIjoiMzQxIiwiQ29sb3IiOnsiJGlkIjoiMzQyIiwiQSI6MjU1LCJSIjoyMjgsIkciOjAsIkIiOjg5fX0sIklzVmlzaWJsZSI6dHJ1ZSwiV2lkdGgiOjAuMCwiSGVpZ2h0IjoyMi4wLCJCb3JkZXJTdHlsZSI6eyIkaWQiOiIzNDMiLCJMaW5lQ29sb3IiOnsiJGlkIjoiMzQ0IiwiJHR5cGUiOiJOTFJFLkNvbW1vbi5Eb20uU29saWRDb2xvckJydXNoLCBOTFJFLkNvbW1vbiIsIkNvbG9yIjp7IiRpZCI6IjM0NSIsIkEiOjI1NSwiUiI6MjU1LCJHIjowLCJCIjowfX0sIkxpbmVXZWlnaHQiOjAuMCwiTGluZVR5cGUiOjAsIlBhcmVudFN0eWxlIjpudWxsfSwiUGFyZW50U3R5bGUiOm51bGx9LCJUaXRsZVN0eWxlIjp7IiRpZCI6IjM0NiIsIkZvbnRTZXR0aW5ncyI6eyIkaWQiOiIzNDciLCJGb250U2l6ZSI6MTAsIkZvbnROYW1lIjoiQ2FsaWJyaSIsIklzQm9sZCI6dHJ1ZSwiSXNJdGFsaWMiOmZhbHNlLCJJc1VuZGVybGluZWQiOmZhbHNlLCJQYXJlbnRTdHlsZSI6bnVsbH0sIkF1dG9TaXplIjowLCJGb3JlZ3JvdW5kIjp7IiRpZCI6IjM0OCIsIkNvbG9yIjp7IiRpZCI6IjM0OS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zNTAiLCJUb3AiOjAuMCwiTGVmdCI6MC4wLCJSaWdodCI6MC4wLCJCb3R0b20iOjAuMH0sIlBhZGRpbmciOnsiJGlkIjoiMzUxIiwiVG9wIjowLjAsIkxlZnQiOjAuMCwiUmlnaHQiOjAuMCwiQm90dG9tIjowLjB9LCJCYWNrZ3JvdW5kIjp7IiRpZCI6IjM1MiIsIkNvbG9yIjp7IiRpZCI6IjM1MyIsIkEiOjg5LCJSIjowLCJHIjowLCJCIjowfX0sIklzVmlzaWJsZSI6dHJ1ZSwiV2lkdGgiOjAuMCwiSGVpZ2h0IjowLjAsIkJvcmRlclN0eWxlIjp7IiRpZCI6IjM1NCIsIkxpbmVDb2xvciI6bnVsbCwiTGluZVdlaWdodCI6MC4wLCJMaW5lVHlwZSI6MCwiUGFyZW50U3R5bGUiOm51bGx9LCJQYXJlbnRTdHlsZSI6bnVsbH0sIkRhdGVTdHlsZSI6eyIkaWQiOiIzNTUiLCJGb250U2V0dGluZ3MiOnsiJGlkIjoiMzU2IiwiRm9udFNpemUiOjksIkZvbnROYW1lIjoiQ2FsaWJyaSIsIklzQm9sZCI6ZmFsc2UsIklzSXRhbGljIjpmYWxzZSwiSXNVbmRlcmxpbmVkIjpmYWxzZSwiUGFyZW50U3R5bGUiOm51bGx9LCJBdXRvU2l6ZSI6MCwiRm9yZWdyb3VuZCI6eyIkaWQiOiIzNTciLCJDb2xvciI6eyIkaWQiOiIzNTg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zU5IiwiVG9wIjowLjAsIkxlZnQiOjAuMCwiUmlnaHQiOjAuMCwiQm90dG9tIjowLjB9LCJQYWRkaW5nIjp7IiRpZCI6IjM2MCIsIlRvcCI6MC4wLCJMZWZ0IjowLjAsIlJpZ2h0IjowLjAsIkJvdHRvbSI6MC4wfSwiQmFja2dyb3VuZCI6eyIkaWQiOiIzNjEiLCJDb2xvciI6eyIkaWQiOiIzNjIiLCJBIjo4OSwiUiI6MCwiRyI6MCwiQiI6MH19LCJJc1Zpc2libGUiOnRydWUsIldpZHRoIjowLjAsIkhlaWdodCI6MC4wLCJCb3JkZXJTdHlsZSI6eyIkaWQiOiIzNjMiLCJMaW5lQ29sb3IiOm51bGwsIkxpbmVXZWlnaHQiOjAuMCwiTGluZVR5cGUiOjAsIlBhcmVudFN0eWxlIjpudWxsfSwiUGFyZW50U3R5bGUiOm51bGx9LCJEYXRlRm9ybWF0Ijp7IiRpZCI6IjM2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jUiLCJGb3JtYXQiOjAsIklzVmlzaWJsZSI6ZmFsc2UsIkxhc3RLbm93blZpc2liaWxpdHlTdGF0ZSI6ZmFsc2V9LCJJc1Zpc2libGUiOnRydWUsIlBhcmVudFN0eWxlIjpudWxsLCJfZXhwbGljaXRseVNldCI6eyIkaWQiOiIzNjY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zY3IiwiU2hhcGUiOjcsIkNvbm5lY3Rvck1hcmdpbiI6eyIkaWQiOiIzNjgiLCJUb3AiOjAuMCwiTGVmdCI6Mi4wLCJSaWdodCI6Mi4wLCJCb3R0b20iOjAuMH0sIkNvbm5lY3RvclN0eWxlIjp7IiRpZCI6IjM2OSIsIkxpbmVDb2xvciI6eyIkaWQiOiIzNzAiLCIkdHlwZSI6Ik5MUkUuQ29tbW9uLkRvbS5Tb2xpZENvbG9yQnJ1c2gsIE5MUkUuQ29tbW9uIiwiQ29sb3IiOnsiJGlkIjoiMzcxIiwiQSI6MTI3LCJSIjo3OSwiRyI6MTI5LCJCIjoxODl9fSwiTGluZVdlaWdodCI6MS4wLCJMaW5lVHlwZSI6MCwiUGFyZW50U3R5bGUiOm51bGx9LCJJc0JlbG93VGltZWJhbmQiOmZhbHNlLCJQb3NpdGlvbk9uVGFzayI6MSwiSGlkZURhdGUiOmZhbHNlLCJTaGFwZVNpemUiOjEsIlNwYWNpbmciOjAuMCwiUGFkZGluZyI6eyIkaWQiOiIzNzIiLCJUb3AiOjUuMCwiTGVmdCI6My4wLCJSaWdodCI6MC4wLCJCb3R0b20iOjIuMH0sIlNoYXBlU3R5bGUiOnsiJGlkIjoiMzczIiwiTWFyZ2luIjp7IiRpZCI6IjM3NCIsIlRvcCI6MC4wLCJMZWZ0IjowLjAsIlJpZ2h0IjowLjAsIkJvdHRvbSI6MC4wfSwiUGFkZGluZyI6eyIkaWQiOiIzNzUiLCJUb3AiOjAuMCwiTGVmdCI6MC4wLCJSaWdodCI6MC4wLCJCb3R0b20iOjAuMH0sIkJhY2tncm91bmQiOnsiJGlkIjoiMzc2IiwiQ29sb3IiOnsiJGlkIjoiMzc3IiwiQSI6MjU1LCJSIjoyMjgsIkciOjAsIkIiOjg5fX0sIklzVmlzaWJsZSI6dHJ1ZSwiV2lkdGgiOjE4LjAsIkhlaWdodCI6MjAuMCwiQm9yZGVyU3R5bGUiOnsiJGlkIjoiMzc4IiwiTGluZUNvbG9yIjp7IiRpZCI6IjM3OSIsIiR0eXBlIjoiTkxSRS5Db21tb24uRG9tLlNvbGlkQ29sb3JCcnVzaCwgTkxSRS5Db21tb24iLCJDb2xvciI6eyIkaWQiOiIzODAiLCJBIjoyNTUsIlIiOjI1NSwiRyI6MCwiQiI6MH19LCJMaW5lV2VpZ2h0IjowLjAsIkxpbmVUeXBlIjowLCJQYXJlbnRTdHlsZSI6bnVsbH0sIlBhcmVudFN0eWxlIjpudWxsfSwiVGl0bGVTdHlsZSI6eyIkaWQiOiIzODEiLCJGb250U2V0dGluZ3MiOnsiJGlkIjoiMzgyIiwiRm9udFNpemUiOjEwLCJGb250TmFtZSI6IkNhbGlicmkiLCJJc0JvbGQiOnRydWUsIklzSXRhbGljIjpmYWxzZSwiSXNVbmRlcmxpbmVkIjpmYWxzZSwiUGFyZW50U3R5bGUiOm51bGx9LCJBdXRvU2l6ZSI6MCwiRm9yZWdyb3VuZCI6eyIkaWQiOiIzODMiLCJDb2xvciI6eyIkaWQiOiIzODQ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zg1IiwiVG9wIjowLjAsIkxlZnQiOjAuMCwiUmlnaHQiOjAuMCwiQm90dG9tIjowLjB9LCJQYWRkaW5nIjp7IiRpZCI6IjM4NiIsIlRvcCI6MC4wLCJMZWZ0IjowLjAsIlJpZ2h0IjowLjAsIkJvdHRvbSI6MC4wfSwiQmFja2dyb3VuZCI6eyIkaWQiOiIzODciLCJDb2xvciI6eyIkaWQiOiIzODgiLCJBIjo4OSwiUiI6MCwiRyI6MCwiQiI6MH19LCJJc1Zpc2libGUiOnRydWUsIldpZHRoIjowLjAsIkhlaWdodCI6MC4wLCJCb3JkZXJTdHlsZSI6eyIkaWQiOiIzODkiLCJMaW5lQ29sb3IiOm51bGwsIkxpbmVXZWlnaHQiOjAuMCwiTGluZVR5cGUiOjAsIlBhcmVudFN0eWxlIjpudWxsfSwiUGFyZW50U3R5bGUiOm51bGx9LCJEYXRlU3R5bGUiOnsiJGlkIjoiMzkwIiwiRm9udFNldHRpbmdzIjp7IiRpZCI6IjM5MSIsIkZvbnRTaXplIjo5LCJGb250TmFtZSI6IkNhbGlicmkiLCJJc0JvbGQiOmZhbHNlLCJJc0l0YWxpYyI6ZmFsc2UsIklzVW5kZXJsaW5lZCI6ZmFsc2UsIlBhcmVudFN0eWxlIjpudWxsfSwiQXV0b1NpemUiOjAsIkZvcmVncm91bmQiOnsiJGlkIjoiMzkyIiwiQ29sb3IiOnsiJGlkIjoiMzkz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M5NCIsIlRvcCI6MC4wLCJMZWZ0IjowLjAsIlJpZ2h0IjowLjAsIkJvdHRvbSI6MC4wfSwiUGFkZGluZyI6eyIkaWQiOiIzOTUiLCJUb3AiOjAuMCwiTGVmdCI6MC4wLCJSaWdodCI6MC4wLCJCb3R0b20iOjAuMH0sIkJhY2tncm91bmQiOnsiJGlkIjoiMzk2IiwiQ29sb3IiOnsiJGlkIjoiMzk3IiwiQSI6ODksIlIiOjAsIkciOjAsIkIiOjB9fSwiSXNWaXNpYmxlIjp0cnVlLCJXaWR0aCI6MC4wLCJIZWlnaHQiOjAuMCwiQm9yZGVyU3R5bGUiOnsiJGlkIjoiMzk4IiwiTGluZUNvbG9yIjpudWxsLCJMaW5lV2VpZ2h0IjowLjAsIkxpbmVUeXBlIjowLCJQYXJlbnRTdHlsZSI6bnVsbH0sIlBhcmVudFN0eWxlIjpudWxsfSwiRGF0ZUZvcm1hdCI6eyIkaWQiOiIzOT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AwIiwiRm9ybWF0IjowLCJJc1Zpc2libGUiOmZhbHNlLCJMYXN0S25vd25WaXNpYmlsaXR5U3RhdGUiOmZhbHNlfSwiSXNWaXNpYmxlIjp0cnVlLCJQYXJlbnRTdHlsZSI6bnVsbH0sIkRlZmF1bHRTd2ltbGFuZU1pbGVzdG9uZVN0eWxlIjp7IiRpZCI6IjQwMSIsIlRpdGxlUG9zaXRpb24iOiJSaWdodCIsIkRhdGVQb3NpdGlvbiI6IkxlZnQiLCJTaGFwZVR5cGUiOjcsIlNoYXBlU2l6ZSI6MSwiU3BhY2luZyI6NSwiU2hhcGVTdHlsZSI6eyIkaWQiOiI0MDIiLCJNYXJnaW4iOnsiJGlkIjoiNDAzIiwiVG9wIjowLjAsIkxlZnQiOjAuMCwiUmlnaHQiOjAuMCwiQm90dG9tIjowLjB9LCJQYWRkaW5nIjp7IiRpZCI6IjQwNCIsIlRvcCI6MC4wLCJMZWZ0IjowLjAsIlJpZ2h0IjowLjAsIkJvdHRvbSI6MC4wfSwiQmFja2dyb3VuZCI6eyIkaWQiOiI0MDUiLCJDb2xvciI6eyIkaWQiOiI0MDYiLCJBIjoyNTUsIlIiOjIyOCwiRyI6MCwiQiI6ODl9fSwiSXNWaXNpYmxlIjp0cnVlLCJXaWR0aCI6MTguMCwiSGVpZ2h0IjoyMC4wLCJCb3JkZXJTdHlsZSI6eyIkaWQiOiI0MDciLCJMaW5lQ29sb3IiOnsiJGlkIjoiNDA4IiwiJHR5cGUiOiJOTFJFLkNvbW1vbi5Eb20uU29saWRDb2xvckJydXNoLCBOTFJFLkNvbW1vbiIsIkNvbG9yIjp7IiRpZCI6IjQwOSIsIkEiOjI1NSwiUiI6MjU1LCJHIjowLCJCIjowfX0sIkxpbmVXZWlnaHQiOjAuMCwiTGluZVR5cGUiOjAsIlBhcmVudFN0eWxlIjpudWxsfSwiUGFyZW50U3R5bGUiOm51bGx9LCJUaXRsZVN0eWxlIjp7IiRpZCI6IjQxMCIsIkZvbnRTZXR0aW5ncyI6eyIkaWQiOiI0MTEiLCJGb250U2l6ZSI6MTAsIkZvbnROYW1lIjoiQ2FsaWJyaSIsIklzQm9sZCI6dHJ1ZSwiSXNJdGFsaWMiOmZhbHNlLCJJc1VuZGVybGluZWQiOmZhbHNlLCJQYXJlbnRTdHlsZSI6bnVsbH0sIkF1dG9TaXplIjowLCJGb3JlZ3JvdW5kIjp7IiRpZCI6IjQxMiIsIkNvbG9yIjp7IiRpZCI6IjQxM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0MTQiLCJUb3AiOjAuMCwiTGVmdCI6MC4wLCJSaWdodCI6MC4wLCJCb3R0b20iOjAuMH0sIlBhZGRpbmciOnsiJGlkIjoiNDE1IiwiVG9wIjowLjAsIkxlZnQiOjAuMCwiUmlnaHQiOjAuMCwiQm90dG9tIjowLjB9LCJCYWNrZ3JvdW5kIjp7IiRpZCI6IjQxNiIsIkNvbG9yIjp7IiRpZCI6IjQxNyIsIkEiOjg5LCJSIjowLCJHIjowLCJCIjowfX0sIklzVmlzaWJsZSI6dHJ1ZSwiV2lkdGgiOjAuMCwiSGVpZ2h0IjowLjAsIkJvcmRlclN0eWxlIjp7IiRpZCI6IjQxOCIsIkxpbmVDb2xvciI6bnVsbCwiTGluZVdlaWdodCI6MC4wLCJMaW5lVHlwZSI6MCwiUGFyZW50U3R5bGUiOm51bGx9LCJQYXJlbnRTdHlsZSI6bnVsbH0sIkRhdGVTdHlsZSI6eyIkaWQiOiI0MTkiLCJGb250U2V0dGluZ3MiOnsiJGlkIjoiNDIwIiwiRm9udFNpemUiOjksIkZvbnROYW1lIjoiQ2FsaWJyaSIsIklzQm9sZCI6ZmFsc2UsIklzSXRhbGljIjpmYWxzZSwiSXNVbmRlcmxpbmVkIjpmYWxzZSwiUGFyZW50U3R5bGUiOm51bGx9LCJBdXRvU2l6ZSI6MCwiRm9yZWdyb3VuZCI6eyIkaWQiOiI0MjEiLCJDb2xvciI6eyIkaWQiOiI0MjI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NDIzIiwiVG9wIjowLjAsIkxlZnQiOjAuMCwiUmlnaHQiOjAuMCwiQm90dG9tIjowLjB9LCJQYWRkaW5nIjp7IiRpZCI6IjQyNCIsIlRvcCI6MC4wLCJMZWZ0IjowLjAsIlJpZ2h0IjowLjAsIkJvdHRvbSI6MC4wfSwiQmFja2dyb3VuZCI6eyIkaWQiOiI0MjUiLCJDb2xvciI6eyIkaWQiOiI0MjYiLCJBIjo4OSwiUiI6MCwiRyI6MCwiQiI6MH19LCJJc1Zpc2libGUiOnRydWUsIldpZHRoIjowLjAsIkhlaWdodCI6MC4wLCJCb3JkZXJTdHlsZSI6eyIkaWQiOiI0MjciLCJMaW5lQ29sb3IiOm51bGwsIkxpbmVXZWlnaHQiOjAuMCwiTGluZVR5cGUiOjAsIlBhcmVudFN0eWxlIjpudWxsfSwiUGFyZW50U3R5bGUiOm51bGx9LCJEYXRlRm9ybWF0Ijp7IiRpZCI6IjQy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MjkiLCJGb3JtYXQiOjAsIklzVmlzaWJsZSI6ZmFsc2UsIkxhc3RLbm93blZpc2liaWxpdHlTdGF0ZSI6ZmFsc2V9LCJJc1Zpc2libGUiOnRydWUsIlBhcmVudFN0eWxlIjpudWxsfSwiRGVmYXVsdFN3aW1sYW5lQWN0aXZpdHlTdHlsZSI6eyIkaWQiOiI0MzAiLCJIZWFkZXJTdHlsZSI6eyIkaWQiOiI0MzEiLCJUZXh0U3R5bGUiOnsiJGlkIjoiNDMyIiwiRm9udFNldHRpbmdzIjp7IiRpZCI6IjQzMyIsIkZvbnRTaXplIjoxMSwiRm9udE5hbWUiOiJDYWxpYnJpIiwiSXNCb2xkIjpmYWxzZSwiSXNJdGFsaWMiOmZhbHNlLCJJc1VuZGVybGluZWQiOmZhbHNlLCJQYXJlbnRTdHlsZSI6bnVsbH0sIkF1dG9TaXplIjoyLCJGb3JlZ3JvdW5kIjp7IiRpZCI6IjQzNCIsIkNvbG9yIjp7IiRpZCI6IjQzNSIsIkEiOjI1NSwiUiI6MCwiRyI6MCwiQiI6MH19LCJNYXhXaWR0aCI6IkluZmluaXR5IiwiTWF4SGVpZ2h0IjowLjAsIlNtYXJ0Rm9yZWdyb3VuZElzQWN0aXZlIjpmYWxzZSwiSG9yaXpvbnRhbEFsaWdubWVudCI6MCwiVmVydGljYWxBbGlnbm1lbnQiOjAsIlNtYXJ0Rm9yZWdyb3VuZCI6bnVsbCwiQmFja2dyb3VuZEZpbGxUeXBlIjowLCJNYXJnaW4iOnsiJGlkIjoiNDM2IiwiVG9wIjowLjAsIkxlZnQiOjAuMCwiUmlnaHQiOjAuMCwiQm90dG9tIjowLjB9LCJQYWRkaW5nIjp7IiRpZCI6IjQzNyIsIlRvcCI6MC4wLCJMZWZ0IjowLjAsIlJpZ2h0IjowLjAsIkJvdHRvbSI6MC4wfSwiQmFja2dyb3VuZCI6bnVsbCwiSXNWaXNpYmxlIjp0cnVlLCJXaWR0aCI6MC4wLCJIZWlnaHQiOjAuMCwiQm9yZGVyU3R5bGUiOm51bGwsIlBhcmVudFN0eWxlIjpudWxsfSwiUmVjdGFuZ2xlU3R5bGUiOnsiJGlkIjoiNDM4IiwiTWFyZ2luIjp7IiRpZCI6IjQzOSIsIlRvcCI6MC4wLCJMZWZ0IjowLjAsIlJpZ2h0IjowLjAsIkJvdHRvbSI6MC4wfSwiUGFkZGluZyI6eyIkaWQiOiI0NDAiLCJUb3AiOjAuMCwiTGVmdCI6MC4wLCJSaWdodCI6MC4wLCJCb3R0b20iOjAuMH0sIkJhY2tncm91bmQiOnsiJGlkIjoiNDQxIiwiQ29sb3IiOnsiJGlkIjoiNDQyIiwiQSI6NjMsIlIiOjIyOCwiRyI6MCwiQiI6ODl9fSwiSXNWaXNpYmxlIjp0cnVlLCJXaWR0aCI6MC4wLCJIZWlnaHQiOjAuMCwiQm9yZGVyU3R5bGUiOnsiJGlkIjoiNDQzIiwiTGluZUNvbG9yIjp7IiRpZCI6IjQ0NCIsIiR0eXBlIjoiTkxSRS5Db21tb24uRG9tLlNvbGlkQ29sb3JCcnVzaCwgTkxSRS5Db21tb24iLCJDb2xvciI6eyIkaWQiOiI0NDUiLCJBIjoyNTUsIlIiOjI1NSwiRyI6MCwiQiI6MH19LCJMaW5lV2VpZ2h0IjowLjAsIkxpbmVUeXBlIjowLCJQYXJlbnRTdHlsZSI6bnVsbH0sIlBhcmVudFN0eWxlIjpudWxsfSwiTWFyZ2luIjp7IiRpZCI6IjQ0NiIsIlRvcCI6MC4wLCJMZWZ0IjowLjAsIlJpZ2h0IjowLjAsIkJvdHRvbSI6MC4wfSwiUGFkZGluZyI6eyIkaWQiOiI0NDciLCJUb3AiOjAuMCwiTGVmdCI6MC4wLCJSaWdodCI6MC4wLCJCb3R0b20iOjAuMH0sIkJhY2tncm91bmQiOm51bGwsIklzVmlzaWJsZSI6dHJ1ZSwiV2lkdGgiOjAuMCwiSGVpZ2h0IjowLjAsIkJvcmRlclN0eWxlIjpudWxsLCJQYXJlbnRTdHlsZSI6bnVsbH0sIkJhY2tncm91bmRTdHlsZSI6eyIkaWQiOiI0NDgiLCJNYXJnaW4iOnsiJGlkIjoiNDQ5IiwiVG9wIjowLjAsIkxlZnQiOjAuMCwiUmlnaHQiOjAuMCwiQm90dG9tIjowLjB9LCJQYWRkaW5nIjp7IiRpZCI6IjQ1MCIsIlRvcCI6MC4wLCJMZWZ0IjowLjAsIlJpZ2h0IjowLjAsIkJvdHRvbSI6MC4wfSwiQmFja2dyb3VuZCI6eyIkaWQiOiI0NTEiLCJDb2xvciI6eyIkaWQiOiI0NTIiLCJBIjo1MSwiUiI6MjI4LCJHIjowLCJCIjo4OX19LCJJc1Zpc2libGUiOnRydWUsIldpZHRoIjowLjAsIkhlaWdodCI6MC4wLCJCb3JkZXJTdHlsZSI6eyIkaWQiOiI0NTMiLCJMaW5lQ29sb3IiOnsiJGlkIjoiNDU0IiwiJHR5cGUiOiJOTFJFLkNvbW1vbi5Eb20uU29saWRDb2xvckJydXNoLCBOTFJFLkNvbW1vbiIsIkNvbG9yIjp7IiRpZCI6IjQ1NSIsIkEiOjI1NSwiUiI6MjU1LCJHIjowLCJCIjowfX0sIkxpbmVXZWlnaHQiOjAuMCwiTGluZVR5cGUiOjAsIlBhcmVudFN0eWxlIjpudWxsfSwiUGFyZW50U3R5bGUiOm51bGx9LCJNYXJnaW4iOnsiJGlkIjoiNDU2IiwiVG9wIjowLjAsIkxlZnQiOjAuMCwiUmlnaHQiOjAuMCwiQm90dG9tIjowLjB9LCJQYWRkaW5nIjp7IiRpZCI6IjQ1NyIsIlRvcCI6MC4wLCJMZWZ0IjowLjAsIlJpZ2h0IjowLjAsIkJvdHRvbSI6MC4wfSwiSXNWaXNpYmxlIjp0cnVlLCJXaWR0aCI6MC4wLCJIZWlnaHQiOjAuMCwiQm9yZGVyU3R5bGUiOnsiJGlkIjoiNDU4IiwiTGluZUNvbG9yIjpudWxsLCJMaW5lV2VpZ2h0IjowLjAsIkxpbmVUeXBlIjowLCJQYXJlbnRTdHlsZSI6bnVsbH0sIlBhcmVudFN0eWxlIjpudWxsfSwiTWFyZ2luIjp7IiRpZCI6IjQ1OSIsIlRvcCI6MC4wLCJMZWZ0IjowLjAsIlJpZ2h0IjowLjAsIkJvdHRvbSI6MC4wfSwiUGFkZGluZyI6eyIkaWQiOiI0NjAiLCJUb3AiOjAuMCwiTGVmdCI6MC4wLCJSaWdodCI6MC4wLCJCb3R0b20iOjAuMH0sIklzVmlzaWJsZSI6dHJ1ZSwiV2lkdGgiOjAuMCwiSGVpZ2h0IjowLjAsIkJvcmRlclN0eWxlIjp7IiRpZCI6IjQ2MSIsIkxpbmVDb2xvciI6bnVsbCwiTGluZVdlaWdodCI6MC4wLCJMaW5lVHlwZSI6MCwiUGFyZW50U3R5bGUiOm51bGx9LCJQYXJlbnRTdHlsZSI6bnVsbH0sIl9hZGRpdGlvbmFsU3dpbWxhbmVWMlN0eWxlcyI6W10sIkNvbmRpdGlvbmFsRm9ybWF0dGluZyI6eyIkaWQiOiI0NjIiLCJQdkFGb3JtYXR0aW5nIjp7IiRpZCI6IjQ2MyIsIkRlbGF5VGFza1N0eWxlIjp7IiRpZCI6IjQ2NCIsIlN0eWxlT3B0aW9ucyI6OCwiVGl0bGVGb3JlZ3JvdW5kIjp7IiRpZCI6IjQ2NSIsIkNvbG9yIjp7IiRpZCI6IjQ2NiIsIkEiOjI1NSwiUiI6MTc1LCJHIjowLCJCIjowfX0sIkFjdHVhbFNoYXBlc0JhY2tncm91bmQiOnsiJGlkIjoiNDY3IiwiQ29sb3IiOnsiJGlkIjoiNDY4IiwiQSI6NjIsIlIiOjI1NSwiRyI6MCwiQiI6MH19LCJBY3R1YWxTaGFwZXNCb3JkZXJTdHlsZSI6eyIkaWQiOiI0NjkiLCJMaW5lQ29sb3IiOnsiJGlkIjoiNDcwIiwiJHR5cGUiOiJOTFJFLkNvbW1vbi5Eb20uU29saWRDb2xvckJydXNoLCBOTFJFLkNvbW1vbiIsIkNvbG9yIjp7IiRpZCI6IjQ3MSIsIkEiOjE2MywiUiI6MjU1LCJHIjowLCJCIjowfX0sIkxpbmVXZWlnaHQiOjMuMCwiTGluZVR5cGUiOjAsIlBhcmVudFN0eWxlIjpudWxsfSwiQmFzZWxpbmVTaGFwZXNCYWNrZ3JvdW5kIjp7IiRpZCI6IjQ3MiIsIkNvbG9yIjp7IiRpZCI6IjQ3MyIsIkEiOjE4NCwiUiI6MjU1LCJHIjowLCJCIjowfX0sIklzVmlzaWJsZSI6dHJ1ZX0sIkRlbGF5TWlsZXN0b25lU3R5bGUiOnsiJGlkIjoiNDc0IiwiU3R5bGVPcHRpb25zIjoyLCJUaXRsZUZvcmVncm91bmQiOnsiJGlkIjoiNDc1IiwiQ29sb3IiOnsiJGlkIjoiNDc2IiwiQSI6MjU1LCJSIjoxNzUsIkciOjAsIkIiOjB9fSwiQWN0dWFsU2hhcGVzQmFja2dyb3VuZCI6eyIkaWQiOiI0NzciLCJDb2xvciI6eyIkaWQiOiI0NzgiLCJBIjoyNTUsIlIiOjIyMiwiRyI6ODAsIkIiOjUwfX0sIkFjdHVhbFNoYXBlc0JvcmRlclN0eWxlIjp7IiRpZCI6IjQ3OSIsIkxpbmVDb2xvciI6eyIkaWQiOiI0ODAiLCIkdHlwZSI6Ik5MUkUuQ29tbW9uLkRvbS5Tb2xpZENvbG9yQnJ1c2gsIE5MUkUuQ29tbW9uIiwiQ29sb3IiOnsiJGlkIjoiNDgxIiwiQSI6MTYzLCJSIjoyNTUsIkciOjAsIkIiOjB9fSwiTGluZVdlaWdodCI6My4wLCJMaW5lVHlwZSI6MCwiUGFyZW50U3R5bGUiOm51bGx9LCJCYXNlbGluZVNoYXBlc0JhY2tncm91bmQiOnsiJGlkIjoiNDgyIiwiQ29sb3IiOnsiJGlkIjoiNDgzIiwiQSI6MTg0LCJSIjoyNTUsIkciOjAsIkIiOjB9fSwiSXNWaXNpYmxlIjp0cnVlfSwiQWR2YW5jZVRhc2tTdHlsZSI6eyIkaWQiOiI0ODQiLCJTdHlsZU9wdGlvbnMiOjgsIlRpdGxlRm9yZWdyb3VuZCI6eyIkaWQiOiI0ODUiLCJDb2xvciI6eyIkaWQiOiI0ODYiLCJBIjoyNTUsIlIiOjAsIkciOjExMCwiQiI6MH19LCJBY3R1YWxTaGFwZXNCYWNrZ3JvdW5kIjp7IiRpZCI6IjQ4NyIsIkNvbG9yIjp7IiRpZCI6IjQ4OCIsIkEiOjYxLCJSIjowLCJHIjoxMjgsIkIiOjB9fSwiQWN0dWFsU2hhcGVzQm9yZGVyU3R5bGUiOnsiJGlkIjoiNDg5IiwiTGluZUNvbG9yIjp7IiRpZCI6IjQ5MCIsIiR0eXBlIjoiTkxSRS5Db21tb24uRG9tLlNvbGlkQ29sb3JCcnVzaCwgTkxSRS5Db21tb24iLCJDb2xvciI6eyIkaWQiOiI0OTEiLCJBIjoxNjMsIlIiOjAsIkciOjEyOCwiQiI6MH19LCJMaW5lV2VpZ2h0IjozLjAsIkxpbmVUeXBlIjowLCJQYXJlbnRTdHlsZSI6bnVsbH0sIkJhc2VsaW5lU2hhcGVzQmFja2dyb3VuZCI6eyIkaWQiOiI0OTIiLCJDb2xvciI6eyIkaWQiOiI0OTMiLCJBIjoxODQsIlIiOjAsIkciOjEyOCwiQiI6MH19LCJJc1Zpc2libGUiOnRydWV9LCJBZHZhbmNlTWlsZXN0b25lU3R5bGUiOnsiJGlkIjoiNDk0IiwiU3R5bGVPcHRpb25zIjoyLCJUaXRsZUZvcmVncm91bmQiOnsiJGlkIjoiNDk1IiwiQ29sb3IiOnsiJGlkIjoiNDk2IiwiQSI6MjU1LCJSIjowLCJHIjoxMTAsIkIiOjB9fSwiQWN0dWFsU2hhcGVzQmFja2dyb3VuZCI6eyIkaWQiOiI0OTciLCJDb2xvciI6eyIkaWQiOiI0OTgiLCJBIjoyNTUsIlIiOjIwLCJHIjoxMDAsIkIiOjB9fSwiQWN0dWFsU2hhcGVzQm9yZGVyU3R5bGUiOnsiJGlkIjoiNDk5IiwiTGluZUNvbG9yIjp7IiRpZCI6IjUwMCIsIiR0eXBlIjoiTkxSRS5Db21tb24uRG9tLlNvbGlkQ29sb3JCcnVzaCwgTkxSRS5Db21tb24iLCJDb2xvciI6eyIkaWQiOiI1MDEiLCJBIjoxNjMsIlIiOjAsIkciOjEyOCwiQiI6MH19LCJMaW5lV2VpZ2h0IjozLjAsIkxpbmVUeXBlIjowLCJQYXJlbnRTdHlsZSI6bnVsbH0sIkJhc2VsaW5lU2hhcGVzQmFja2dyb3VuZCI6eyIkaWQiOiI1MDIiLCJDb2xvciI6eyIkaWQiOiI1MDMiLCJBIjoxODQsIlIiOjAsIkciOjEyOCwiQiI6MH19LCJJc1Zpc2libGUiOnRydWV9fX19LCJTY2FsZSI6bnVsbCwiU2NhbGVWMiI6eyIkaWQiOiI1MDQiLCJTdGFydERhdGUiOiIyMDE2LTEwLTAxVDAwOjAwOjAwWiIsIkVuZERhdGUiOiIyMDI3LTExLTMwVDIzOjU5OjAwIiwiQXV0b0RhdGVSYW5nZSI6dHJ1ZSwiV29ya2luZ0RheXMiOjEyNywiRmlzY2FsWWVhciI6eyIkaWQiOiI1MDUiLCJTdGFydE1vbnRoIjoxLCJVc2VTdGFydGluZ1llYXJGb3JOdW1iZXJpbmciOnRydWUsIlNob3dGaXNjYWxZZWFyTGFiZWwiOnRydWV9LCJUb2RheU1hcmtlclRleHQiOiJUb2RheSIsIkF1dG9TY2FsZVR5cGUiOnRydWUsIlRpbWViYW5kU2NhbGVzIjp7IiRpZCI6IjUwNiIsIlRvcFNjYWxlTGF5ZXIiOnsiJGlkIjoiNTA3IiwiRm9ybWF0IjoiTU1NIiwiVHlwZSI6MiwiR3JvdXBpbmdJbnRlcnZhbHMiOnsiJGlkIjoiNTA4IiwiSXNTZXQiOmZhbHNlLCJHcm91cGluZ1N0ZXBDb3VudCI6MX19LCJNaWRkbGVTY2FsZUxheWVyIjp7IiRpZCI6IjUwOSIsIkZvcm1hdCI6bnVsbCwiVHlwZSI6MCwiR3JvdXBpbmdJbnRlcnZhbHMiOnsiJGlkIjoiNTEwIiwiSXNTZXQiOmZhbHNlLCJHcm91cGluZ1N0ZXBDb3VudCI6MX19LCJCb3R0b21TY2FsZUxheWVyIjp7IiRpZCI6IjUxMSIsIkZvcm1hdCI6bnVsbCwiVHlwZSI6MCwiR3JvdXBpbmdJbnRlcnZhbHMiOnsiJGlkIjoiNTEyIiwiSXNTZXQiOmZhbHNlLCJHcm91cGluZ1N0ZXBDb3VudCI6MX19fX0sIk1pbGVzdG9uZXMiOlt7IiRpZCI6IjUxMyIsIkRhdGUiOiIyMDI1LTEwLTE0VDIzOjU5OjAwIiwiU3R5bGUiOnsiJGlkIjoiNTE0IiwiU2hhcGUiOjIsIkNvbm5lY3Rvck1hcmdpbiI6eyIkaWQiOiI1MTUiLCJUb3AiOjAuMCwiTGVmdCI6Mi4wLCJSaWdodCI6Mi4wLCJCb3R0b20iOjAuMH0sIkNvbm5lY3RvclN0eWxlIjp7IiRpZCI6IjUxNiIsIkxpbmVDb2xvciI6eyIkaWQiOiI1MTciLCIkdHlwZSI6Ik5MUkUuQ29tbW9uLkRvbS5Tb2xpZENvbG9yQnJ1c2gsIE5MUkUuQ29tbW9uIiwiQ29sb3IiOnsiJGlkIjoiNTE4IiwiQSI6MTI3LCJSIjo3OSwiRyI6MTI5LCJCIjoxODl9fSwiTGluZVdlaWdodCI6MS4wLCJMaW5lVHlwZSI6MCwiUGFyZW50U3R5bGUiOm51bGx9LCJJc0JlbG93VGltZWJhbmQiOmZhbHNlLCJQb3NpdGlvbk9uVGFzayI6MCwiSGlkZURhdGUiOmZhbHNlLCJTaGFwZVNpemUiOjAsIlNwYWNpbmciOjAuMCwiUGFkZGluZyI6eyIkaWQiOiI1MTkiLCJUb3AiOjUuMCwiTGVmdCI6My4wLCJSaWdodCI6MC4wLCJCb3R0b20iOjIuMH0sIlNoYXBlU3R5bGUiOnsiJGlkIjoiNTIwIiwiTWFyZ2luIjp7IiRpZCI6IjUyMSIsIlRvcCI6MC4wLCJMZWZ0IjowLjAsIlJpZ2h0IjowLjAsIkJvdHRvbSI6MC4wfSwiUGFkZGluZyI6eyIkaWQiOiI1MjIiLCJUb3AiOjAuMCwiTGVmdCI6MC4wLCJSaWdodCI6MC4wLCJCb3R0b20iOjAuMH0sIkJhY2tncm91bmQiOnsiJGlkIjoiNTIzIiwiQ29sb3IiOnsiJGlkIjoiNTI0IiwiQSI6MjU1LCJSIjoyMjgsIkciOjAsIkIiOjg5fX0sIklzVmlzaWJsZSI6dHJ1ZSwiV2lkdGgiOjguMCwiSGVpZ2h0Ijo4LjAsIkJvcmRlclN0eWxlIjp7IiRpZCI6IjUyNSIsIkxpbmVDb2xvciI6eyIkaWQiOiI1MjYiLCIkdHlwZSI6Ik5MUkUuQ29tbW9uLkRvbS5Tb2xpZENvbG9yQnJ1c2gsIE5MUkUuQ29tbW9uIiwiQ29sb3IiOnsiJGlkIjoiNTI3IiwiQSI6MjU1LCJSIjoyMzQsIkciOjIyLCJCIjozMH19LCJMaW5lV2VpZ2h0IjowLjAsIkxpbmVUeXBlIjowLCJQYXJlbnRTdHlsZSI6bnVsbH0sIlBhcmVudFN0eWxlIjpudWxsfSwiVGl0bGVTdHlsZSI6eyIkaWQiOiI1MjgiLCJGb250U2V0dGluZ3MiOnsiJGlkIjoiNTI5IiwiRm9udFNpemUiOjEwLCJGb250TmFtZSI6IkNhbGlicmkiLCJJc0JvbGQiOnRydWUsIklzSXRhbGljIjpmYWxzZSwiSXNVbmRlcmxpbmVkIjpmYWxzZSwiUGFyZW50U3R5bGUiOm51bGx9LCJBdXRvU2l6ZSI6MCwiRm9yZWdyb3VuZCI6eyIkaWQiOiI1MzAiLCJDb2xvciI6eyIkaWQiOiI1MzE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TMyIiwiVG9wIjowLjAsIkxlZnQiOjAuMCwiUmlnaHQiOjAuMCwiQm90dG9tIjowLjB9LCJQYWRkaW5nIjp7IiRpZCI6IjUzMyIsIlRvcCI6MC4wLCJMZWZ0IjowLjAsIlJpZ2h0IjowLjAsIkJvdHRvbSI6MC4wfSwiQmFja2dyb3VuZCI6eyIkaWQiOiI1MzQiLCJDb2xvciI6eyIkaWQiOiI1MzUiLCJBIjowLCJSIjoyNTUsIkciOjI1NSwiQiI6MjU1fX0sIklzVmlzaWJsZSI6dHJ1ZSwiV2lkdGgiOjAuMCwiSGVpZ2h0IjowLjAsIkJvcmRlclN0eWxlIjp7IiRpZCI6IjUzNiIsIkxpbmVDb2xvciI6bnVsbCwiTGluZVdlaWdodCI6MC4wLCJMaW5lVHlwZSI6MCwiUGFyZW50U3R5bGUiOm51bGx9LCJQYXJlbnRTdHlsZSI6bnVsbH0sIkRhdGVTdHlsZSI6eyIkaWQiOiI1MzciLCJGb250U2V0dGluZ3MiOnsiJGlkIjoiNTM4IiwiRm9udFNpemUiOjksIkZvbnROYW1lIjoiQ2FsaWJyaSIsIklzQm9sZCI6ZmFsc2UsIklzSXRhbGljIjpmYWxzZSwiSXNVbmRlcmxpbmVkIjpmYWxzZSwiUGFyZW50U3R5bGUiOm51bGx9LCJBdXRvU2l6ZSI6MCwiRm9yZWdyb3VuZCI6eyIkaWQiOiI1MzkiLCJDb2xvciI6eyIkaWQiOiI1NDA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NTQxIiwiVG9wIjowLjAsIkxlZnQiOjAuMCwiUmlnaHQiOjAuMCwiQm90dG9tIjowLjB9LCJQYWRkaW5nIjp7IiRpZCI6IjU0MiIsIlRvcCI6MC4wLCJMZWZ0IjowLjAsIlJpZ2h0IjowLjAsIkJvdHRvbSI6MC4wfSwiQmFja2dyb3VuZCI6eyIkaWQiOiI1NDMiLCJDb2xvciI6eyIkaWQiOiI1NDQiLCJBIjowLCJSIjoyNTUsIkciOjI1NSwiQiI6MjU1fX0sIklzVmlzaWJsZSI6dHJ1ZSwiV2lkdGgiOjAuMCwiSGVpZ2h0IjowLjAsIkJvcmRlclN0eWxlIjp7IiRpZCI6IjU0NSIsIkxpbmVDb2xvciI6bnVsbCwiTGluZVdlaWdodCI6MC4wLCJMaW5lVHlwZSI6MCwiUGFyZW50U3R5bGUiOm51bGx9LCJQYXJlbnRTdHlsZSI6bnVsbH0sIkRhdGVGb3JtYXQiOnsiJGlkIjoiNTQ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0NyIsIkZvcm1hdCI6MCwiSXNWaXNpYmxlIjpmYWxzZSwiTGFzdEtub3duVmlzaWJpbGl0eVN0YXRlIjpmYWxzZX0sIklzVmlzaWJsZSI6dHJ1ZSwiUGFyZW50U3R5bGUiOm51bGx9LCJJbmRleCI6MCwiUGVyY2VudGFnZUNvbXBsZXRlIjpudWxsLCJQb3NpdGlvbiI6eyJSYXRpbyI6MC4wLCJJc0N1c3RvbSI6ZmFsc2V9LCJEYXRlRm9ybWF0Ijp7IiRyZWYiOiI1NDYifSwiV2Vla051bWJlcmluZyI6eyIkaWQiOiI1NDgiLCJGb3JtYXQiOjAsIklzVmlzaWJsZSI6ZmFsc2UsIkxhc3RLbm93blZpc2liaWxpdHlTdGF0ZSI6ZmFsc2V9LCJCYXNlbGluZURhdGEiOnsiJGlkIjoiNTQ5IiwiRGF0ZSI6IjIwMjUtMTAtMTRUMjM6NTk6MDAifSwiUmVsYXRlZFRhc2tJZCI6IjAwMDAwMDAwLTAwMDAtMDAwMC0wMDAwLTAwMDAwMDAwMDAwMCIsIklkIjoiMGM1ODA0NWMtNTRjNS00NzVkLThhMDItOTQwOGY4ZGI5YmEzIiwiSW1wb3J0SWQiOm51bGwsIlRpdGxlIjoiRVNSLUxBLTMgS2ljay1vZmYiLCJOb3RlIjpudWxsLCJIeXBlcmxpbmsiOnsiJGlkIjoiNTUwIiwiQWRkcmVzcyI6IiIsIlN1YkFkZHJlc3MiOiIifSwiSXNDaGFuZ2VkIjpmYWxzZSwiSXNOZXciOmZhbHNlfSx7IiRpZCI6IjU1MSIsIkRhdGUiOiIyMDI1LTEwLTIzVDIzOjU5OjAwIiwiU3R5bGUiOnsiJGlkIjoiNTUyIiwiU2hhcGUiOjIsIkNvbm5lY3Rvck1hcmdpbiI6eyIkaWQiOiI1NTMiLCJUb3AiOjAuMCwiTGVmdCI6Mi4wLCJSaWdodCI6Mi4wLCJCb3R0b20iOjAuMH0sIkNvbm5lY3RvclN0eWxlIjp7IiRpZCI6IjU1NCIsIkxpbmVDb2xvciI6eyIkaWQiOiI1NTUiLCIkdHlwZSI6Ik5MUkUuQ29tbW9uLkRvbS5Tb2xpZENvbG9yQnJ1c2gsIE5MUkUuQ29tbW9uIiwiQ29sb3IiOnsiJGlkIjoiNTU2IiwiQSI6MTI3LCJSIjo3OSwiRyI6MTI5LCJCIjoxODl9fSwiTGluZVdlaWdodCI6MS4wLCJMaW5lVHlwZSI6MCwiUGFyZW50U3R5bGUiOm51bGx9LCJJc0JlbG93VGltZWJhbmQiOmZhbHNlLCJQb3NpdGlvbk9uVGFzayI6MCwiSGlkZURhdGUiOmZhbHNlLCJTaGFwZVNpemUiOjAsIlNwYWNpbmciOjAuMCwiUGFkZGluZyI6eyIkaWQiOiI1NTciLCJUb3AiOjUuMCwiTGVmdCI6My4wLCJSaWdodCI6MC4wLCJCb3R0b20iOjIuMH0sIlNoYXBlU3R5bGUiOnsiJGlkIjoiNTU4IiwiTWFyZ2luIjp7IiRpZCI6IjU1OSIsIlRvcCI6MC4wLCJMZWZ0IjowLjAsIlJpZ2h0IjowLjAsIkJvdHRvbSI6MC4wfSwiUGFkZGluZyI6eyIkaWQiOiI1NjAiLCJUb3AiOjAuMCwiTGVmdCI6MC4wLCJSaWdodCI6MC4wLCJCb3R0b20iOjAuMH0sIkJhY2tncm91bmQiOnsiJGlkIjoiNTYxIiwiQ29sb3IiOnsiJGlkIjoiNTYyIiwiQSI6MjU1LCJSIjoxMTIsIkciOjE3MywiQiI6NzF9fSwiSXNWaXNpYmxlIjp0cnVlLCJXaWR0aCI6OC4wLCJIZWlnaHQiOjguMCwiQm9yZGVyU3R5bGUiOnsiJGlkIjoiNTYzIiwiTGluZUNvbG9yIjp7IiRpZCI6IjU2NCIsIiR0eXBlIjoiTkxSRS5Db21tb24uRG9tLlNvbGlkQ29sb3JCcnVzaCwgTkxSRS5Db21tb24iLCJDb2xvciI6eyIkaWQiOiI1NjUiLCJBIjoyNTUsIlIiOjI1NSwiRyI6MCwiQiI6MH19LCJMaW5lV2VpZ2h0IjowLjAsIkxpbmVUeXBlIjowLCJQYXJlbnRTdHlsZSI6bnVsbH0sIlBhcmVudFN0eWxlIjpudWxsfSwiVGl0bGVTdHlsZSI6eyIkaWQiOiI1NjYiLCJGb250U2V0dGluZ3MiOnsiJGlkIjoiNTY3IiwiRm9udFNpemUiOjEwLCJGb250TmFtZSI6IkNhbGlicmkiLCJJc0JvbGQiOnRydWUsIklzSXRhbGljIjpmYWxzZSwiSXNVbmRlcmxpbmVkIjpmYWxzZSwiUGFyZW50U3R5bGUiOm51bGx9LCJBdXRvU2l6ZSI6MCwiRm9yZWdyb3VuZCI6eyIkaWQiOiI1NjgiLCJDb2xvciI6eyIkaWQiOiI1Njk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TcwIiwiVG9wIjowLjAsIkxlZnQiOjAuMCwiUmlnaHQiOjAuMCwiQm90dG9tIjowLjB9LCJQYWRkaW5nIjp7IiRpZCI6IjU3MSIsIlRvcCI6MC4wLCJMZWZ0IjowLjAsIlJpZ2h0IjowLjAsIkJvdHRvbSI6MC4wfSwiQmFja2dyb3VuZCI6eyIkaWQiOiI1NzIiLCJDb2xvciI6eyIkaWQiOiI1NzMiLCJBIjowLCJSIjoyNTUsIkciOjI1NSwiQiI6MjU1fX0sIklzVmlzaWJsZSI6dHJ1ZSwiV2lkdGgiOjAuMCwiSGVpZ2h0IjowLjAsIkJvcmRlclN0eWxlIjp7IiRpZCI6IjU3NCIsIkxpbmVDb2xvciI6bnVsbCwiTGluZVdlaWdodCI6MC4wLCJMaW5lVHlwZSI6MCwiUGFyZW50U3R5bGUiOm51bGx9LCJQYXJlbnRTdHlsZSI6bnVsbH0sIkRhdGVTdHlsZSI6eyIkaWQiOiI1NzUiLCJGb250U2V0dGluZ3MiOnsiJGlkIjoiNTc2IiwiRm9udFNpemUiOjksIkZvbnROYW1lIjoiQ2FsaWJyaSIsIklzQm9sZCI6ZmFsc2UsIklzSXRhbGljIjpmYWxzZSwiSXNVbmRlcmxpbmVkIjpmYWxzZSwiUGFyZW50U3R5bGUiOm51bGx9LCJBdXRvU2l6ZSI6MCwiRm9yZWdyb3VuZCI6eyIkaWQiOiI1NzciLCJDb2xvciI6eyIkaWQiOiI1Nzg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NTc5IiwiVG9wIjowLjAsIkxlZnQiOjAuMCwiUmlnaHQiOjAuMCwiQm90dG9tIjowLjB9LCJQYWRkaW5nIjp7IiRpZCI6IjU4MCIsIlRvcCI6MC4wLCJMZWZ0IjowLjAsIlJpZ2h0IjowLjAsIkJvdHRvbSI6MC4wfSwiQmFja2dyb3VuZCI6eyIkaWQiOiI1ODEiLCJDb2xvciI6eyIkaWQiOiI1ODIiLCJBIjowLCJSIjoyNTUsIkciOjI1NSwiQiI6MjU1fX0sIklzVmlzaWJsZSI6dHJ1ZSwiV2lkdGgiOjAuMCwiSGVpZ2h0IjowLjAsIkJvcmRlclN0eWxlIjp7IiRpZCI6IjU4MyIsIkxpbmVDb2xvciI6bnVsbCwiTGluZVdlaWdodCI6MC4wLCJMaW5lVHlwZSI6MCwiUGFyZW50U3R5bGUiOm51bGx9LCJQYXJlbnRTdHlsZSI6bnVsbH0sIkRhdGVGb3JtYXQiOnsiJGlkIjoiNTg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4NSIsIkZvcm1hdCI6MCwiSXNWaXNpYmxlIjpmYWxzZSwiTGFzdEtub3duVmlzaWJpbGl0eVN0YXRlIjpmYWxzZX0sIklzVmlzaWJsZSI6dHJ1ZSwiUGFyZW50U3R5bGUiOm51bGx9LCJJbmRleCI6MSwiUGVyY2VudGFnZUNvbXBsZXRlIjpudWxsLCJQb3NpdGlvbiI6eyJSYXRpbyI6MC4xMzk2MDQ5OTIzMzY2OTcwNCwiSXNDdXN0b20iOmZhbHNlfSwiRGF0ZUZvcm1hdCI6eyIkcmVmIjoiNTg0In0sIldlZWtOdW1iZXJpbmciOnsiJGlkIjoiNTg2IiwiRm9ybWF0IjowLCJJc1Zpc2libGUiOmZhbHNlLCJMYXN0S25vd25WaXNpYmlsaXR5U3RhdGUiOmZhbHNlfSwiQmFzZWxpbmVEYXRhIjp7IiRpZCI6IjU4NyIsIkRhdGUiOiIyMDI1LTEwLTIzVDIzOjU5OjAwIn0sIlJlbGF0ZWRUYXNrSWQiOiIwMDAwMDAwMC0wMDAwLTAwMDAtMDAwMC0wMDAwMDAwMDAwMDAiLCJJZCI6IjJlMGViY2IwLTI3ZDQtNGUxZS04ZDgwLTk3MDNlMjE1ZDhjYiIsIkltcG9ydElkIjpudWxsLCJUaXRsZSI6IkVTUi1MQS00IEtpY2stb2ZmIiwiTm90ZSI6bnVsbCwiSHlwZXJsaW5rIjp7IiRpZCI6IjU4OCIsIkFkZHJlc3MiOiIiLCJTdWJBZGRyZXNzIjoiIn0sIklzQ2hhbmdlZCI6ZmFsc2UsIklzTmV3IjpmYWxzZX0seyIkaWQiOiI1ODkiLCJEYXRlIjoiMjAyNS0xMS0wN1QyMzo1OTowMCIsIlN0eWxlIjp7IiRpZCI6IjU5MCIsIlNoYXBlIjoyLCJDb25uZWN0b3JNYXJnaW4iOnsiJGlkIjoiNTkxIiwiVG9wIjowLjAsIkxlZnQiOjIuMCwiUmlnaHQiOjIuMCwiQm90dG9tIjowLjB9LCJDb25uZWN0b3JTdHlsZSI6eyIkaWQiOiI1OTIiLCJMaW5lQ29sb3IiOnsiJGlkIjoiNTkzIiwiJHR5cGUiOiJOTFJFLkNvbW1vbi5Eb20uU29saWRDb2xvckJydXNoLCBOTFJFLkNvbW1vbiIsIkNvbG9yIjp7IiRpZCI6IjU5NCIsIkEiOjEyNywiUiI6NzksIkciOjEyOSwiQiI6MTg5fX0sIkxpbmVXZWlnaHQiOjEuMCwiTGluZVR5cGUiOjAsIlBhcmVudFN0eWxlIjpudWxsfSwiSXNCZWxvd1RpbWViYW5kIjpmYWxzZSwiUG9zaXRpb25PblRhc2siOjAsIkhpZGVEYXRlIjpmYWxzZSwiU2hhcGVTaXplIjowLCJTcGFjaW5nIjowLjAsIlBhZGRpbmciOnsiJGlkIjoiNTk1IiwiVG9wIjo1LjAsIkxlZnQiOjMuMCwiUmlnaHQiOjAuMCwiQm90dG9tIjoyLjB9LCJTaGFwZVN0eWxlIjp7IiRpZCI6IjU5NiIsIk1hcmdpbiI6eyIkaWQiOiI1OTciLCJUb3AiOjAuMCwiTGVmdCI6MC4wLCJSaWdodCI6MC4wLCJCb3R0b20iOjAuMH0sIlBhZGRpbmciOnsiJGlkIjoiNTk4IiwiVG9wIjowLjAsIkxlZnQiOjAuMCwiUmlnaHQiOjAuMCwiQm90dG9tIjowLjB9LCJCYWNrZ3JvdW5kIjp7IiRpZCI6IjU5OSIsIkNvbG9yIjp7IiRpZCI6IjYwMCIsIkEiOjI1NSwiUiI6MjI4LCJHIjowLCJCIjo4OX19LCJJc1Zpc2libGUiOnRydWUsIldpZHRoIjo4LjAsIkhlaWdodCI6OC4wLCJCb3JkZXJTdHlsZSI6eyIkaWQiOiI2MDEiLCJMaW5lQ29sb3IiOnsiJGlkIjoiNjAyIiwiJHR5cGUiOiJOTFJFLkNvbW1vbi5Eb20uU29saWRDb2xvckJydXNoLCBOTFJFLkNvbW1vbiIsIkNvbG9yIjp7IiRpZCI6IjYwMyIsIkEiOjI1NSwiUiI6MjM0LCJHIjoyMiwiQiI6MzB9fSwiTGluZVdlaWdodCI6MC4wLCJMaW5lVHlwZSI6MCwiUGFyZW50U3R5bGUiOm51bGx9LCJQYXJlbnRTdHlsZSI6bnVsbH0sIlRpdGxlU3R5bGUiOnsiJGlkIjoiNjA0IiwiRm9udFNldHRpbmdzIjp7IiRpZCI6IjYwNSIsIkZvbnRTaXplIjoxMCwiRm9udE5hbWUiOiJDYWxpYnJpIiwiSXNCb2xkIjp0cnVlLCJJc0l0YWxpYyI6ZmFsc2UsIklzVW5kZXJsaW5lZCI6ZmFsc2UsIlBhcmVudFN0eWxlIjpudWxsfSwiQXV0b1NpemUiOjAsIkZvcmVncm91bmQiOnsiJGlkIjoiNjA2IiwiQ29sb3IiOnsiJGlkIjoiNjA3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YwOCIsIlRvcCI6MC4wLCJMZWZ0IjowLjAsIlJpZ2h0IjowLjAsIkJvdHRvbSI6MC4wfSwiUGFkZGluZyI6eyIkaWQiOiI2MDkiLCJUb3AiOjAuMCwiTGVmdCI6MC4wLCJSaWdodCI6MC4wLCJCb3R0b20iOjAuMH0sIkJhY2tncm91bmQiOnsiJGlkIjoiNjEwIiwiQ29sb3IiOnsiJGlkIjoiNjExIiwiQSI6MCwiUiI6MjU1LCJHIjoyNTUsIkIiOjI1NX19LCJJc1Zpc2libGUiOnRydWUsIldpZHRoIjowLjAsIkhlaWdodCI6MC4wLCJCb3JkZXJTdHlsZSI6eyIkaWQiOiI2MTIiLCJMaW5lQ29sb3IiOm51bGwsIkxpbmVXZWlnaHQiOjAuMCwiTGluZVR5cGUiOjAsIlBhcmVudFN0eWxlIjpudWxsfSwiUGFyZW50U3R5bGUiOm51bGx9LCJEYXRlU3R5bGUiOnsiJGlkIjoiNjEzIiwiRm9udFNldHRpbmdzIjp7IiRpZCI6IjYxNCIsIkZvbnRTaXplIjo5LCJGb250TmFtZSI6IkNhbGlicmkiLCJJc0JvbGQiOmZhbHNlLCJJc0l0YWxpYyI6ZmFsc2UsIklzVW5kZXJsaW5lZCI6ZmFsc2UsIlBhcmVudFN0eWxlIjpudWxsfSwiQXV0b1NpemUiOjAsIkZvcmVncm91bmQiOnsiJGlkIjoiNjE1IiwiQ29sb3IiOnsiJGlkIjoiNjE2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YxNyIsIlRvcCI6MC4wLCJMZWZ0IjowLjAsIlJpZ2h0IjowLjAsIkJvdHRvbSI6MC4wfSwiUGFkZGluZyI6eyIkaWQiOiI2MTgiLCJUb3AiOjAuMCwiTGVmdCI6MC4wLCJSaWdodCI6MC4wLCJCb3R0b20iOjAuMH0sIkJhY2tncm91bmQiOnsiJGlkIjoiNjE5IiwiQ29sb3IiOnsiJGlkIjoiNjIwIiwiQSI6MCwiUiI6MjU1LCJHIjoyNTUsIkIiOjI1NX19LCJJc1Zpc2libGUiOnRydWUsIldpZHRoIjowLjAsIkhlaWdodCI6MC4wLCJCb3JkZXJTdHlsZSI6eyIkaWQiOiI2MjEiLCJMaW5lQ29sb3IiOm51bGwsIkxpbmVXZWlnaHQiOjAuMCwiTGluZVR5cGUiOjAsIlBhcmVudFN0eWxlIjpudWxsfSwiUGFyZW50U3R5bGUiOm51bGx9LCJEYXRlRm9ybWF0Ijp7IiRpZCI6IjYy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MjMiLCJGb3JtYXQiOjAsIklzVmlzaWJsZSI6ZmFsc2UsIkxhc3RLbm93blZpc2liaWxpdHlTdGF0ZSI6ZmFsc2V9LCJJc1Zpc2libGUiOnRydWUsIlBhcmVudFN0eWxlIjpudWxsfSwiSW5kZXgiOjIsIlBlcmNlbnRhZ2VDb21wbGV0ZSI6bnVsbCwiUG9zaXRpb24iOnsiUmF0aW8iOjAuMCwiSXNDdXN0b20iOmZhbHNlfSwiRGF0ZUZvcm1hdCI6eyIkcmVmIjoiNjIyIn0sIldlZWtOdW1iZXJpbmciOnsiJGlkIjoiNjI0IiwiRm9ybWF0IjowLCJJc1Zpc2libGUiOmZhbHNlLCJMYXN0S25vd25WaXNpYmlsaXR5U3RhdGUiOmZhbHNlfSwiQmFzZWxpbmVEYXRhIjp7IiRpZCI6IjYyNSIsIkRhdGUiOiIyMDI1LTExLTA3VDIzOjU5OjAwIn0sIlJlbGF0ZWRUYXNrSWQiOiIwMDAwMDAwMC0wMDAwLTAwMDAtMDAwMC0wMDAwMDAwMDAwMDAiLCJJZCI6Ijg1ZDZlMjM4LTExMzItNDJkMS1hMTJlLTJhZTEzM2FmOGUwYyIsIkltcG9ydElkIjpudWxsLCJUaXRsZSI6IkVTUi1MQS0yIENvbXBsZXRpb24iLCJOb3RlIjpudWxsLCJIeXBlcmxpbmsiOnsiJGlkIjoiNjI2IiwiQWRkcmVzcyI6IiIsIlN1YkFkZHJlc3MiOiIifSwiSXNDaGFuZ2VkIjpmYWxzZSwiSXNOZXciOmZhbHNlfSx7IiRpZCI6IjYyNyIsIkRhdGUiOiIyMDI1LTEyLTE2VDIzOjU5OjAwIiwiU3R5bGUiOnsiJGlkIjoiNjI4IiwiU2hhcGUiOjIsIkNvbm5lY3Rvck1hcmdpbiI6eyIkaWQiOiI2MjkiLCJUb3AiOjAuMCwiTGVmdCI6Mi4wLCJSaWdodCI6Mi4wLCJCb3R0b20iOjAuMH0sIkNvbm5lY3RvclN0eWxlIjp7IiRpZCI6IjYzMCIsIkxpbmVDb2xvciI6eyIkaWQiOiI2MzEiLCIkdHlwZSI6Ik5MUkUuQ29tbW9uLkRvbS5Tb2xpZENvbG9yQnJ1c2gsIE5MUkUuQ29tbW9uIiwiQ29sb3IiOnsiJGlkIjoiNjMyIiwiQSI6MTI3LCJSIjo3OSwiRyI6MTI5LCJCIjoxODl9fSwiTGluZVdlaWdodCI6MS4wLCJMaW5lVHlwZSI6MCwiUGFyZW50U3R5bGUiOm51bGx9LCJJc0JlbG93VGltZWJhbmQiOmZhbHNlLCJQb3NpdGlvbk9uVGFzayI6MCwiSGlkZURhdGUiOmZhbHNlLCJTaGFwZVNpemUiOjAsIlNwYWNpbmciOjAuMCwiUGFkZGluZyI6eyIkaWQiOiI2MzMiLCJUb3AiOjUuMCwiTGVmdCI6My4wLCJSaWdodCI6MC4wLCJCb3R0b20iOjIuMH0sIlNoYXBlU3R5bGUiOnsiJGlkIjoiNjM0IiwiTWFyZ2luIjp7IiRpZCI6IjYzNSIsIlRvcCI6MC4wLCJMZWZ0IjowLjAsIlJpZ2h0IjowLjAsIkJvdHRvbSI6MC4wfSwiUGFkZGluZyI6eyIkaWQiOiI2MzYiLCJUb3AiOjAuMCwiTGVmdCI6MC4wLCJSaWdodCI6MC4wLCJCb3R0b20iOjAuMH0sIkJhY2tncm91bmQiOnsiJGlkIjoiNjM3IiwiQ29sb3IiOnsiJGlkIjoiNjM4IiwiQSI6MjU1LCJSIjo0NywiRyI6NTQsIkIiOjE1M319LCJJc1Zpc2libGUiOnRydWUsIldpZHRoIjo4LjAsIkhlaWdodCI6OC4wLCJCb3JkZXJTdHlsZSI6eyIkaWQiOiI2MzkiLCJMaW5lQ29sb3IiOnsiJGlkIjoiNjQwIiwiJHR5cGUiOiJOTFJFLkNvbW1vbi5Eb20uU29saWRDb2xvckJydXNoLCBOTFJFLkNvbW1vbiIsIkNvbG9yIjp7IiRpZCI6IjY0MSIsIkEiOjI1NSwiUiI6MjM0LCJHIjoyMiwiQiI6MzB9fSwiTGluZVdlaWdodCI6MC4wLCJMaW5lVHlwZSI6MCwiUGFyZW50U3R5bGUiOm51bGx9LCJQYXJlbnRTdHlsZSI6bnVsbH0sIlRpdGxlU3R5bGUiOnsiJGlkIjoiNjQyIiwiRm9udFNldHRpbmdzIjp7IiRpZCI6IjY0MyIsIkZvbnRTaXplIjoxMCwiRm9udE5hbWUiOiJDYWxpYnJpIiwiSXNCb2xkIjp0cnVlLCJJc0l0YWxpYyI6ZmFsc2UsIklzVW5kZXJsaW5lZCI6ZmFsc2UsIlBhcmVudFN0eWxlIjpudWxsfSwiQXV0b1NpemUiOjAsIkZvcmVncm91bmQiOnsiJGlkIjoiNjQ0IiwiQ29sb3IiOnsiJGlkIjoiNjQ1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Y0NiIsIlRvcCI6MC4wLCJMZWZ0IjowLjAsIlJpZ2h0IjowLjAsIkJvdHRvbSI6MC4wfSwiUGFkZGluZyI6eyIkaWQiOiI2NDciLCJUb3AiOjAuMCwiTGVmdCI6MC4wLCJSaWdodCI6MC4wLCJCb3R0b20iOjAuMH0sIkJhY2tncm91bmQiOnsiJGlkIjoiNjQ4IiwiQ29sb3IiOnsiJGlkIjoiNjQ5IiwiQSI6MCwiUiI6MjU1LCJHIjoyNTUsIkIiOjI1NX19LCJJc1Zpc2libGUiOnRydWUsIldpZHRoIjowLjAsIkhlaWdodCI6MC4wLCJCb3JkZXJTdHlsZSI6eyIkaWQiOiI2NTAiLCJMaW5lQ29sb3IiOm51bGwsIkxpbmVXZWlnaHQiOjAuMCwiTGluZVR5cGUiOjAsIlBhcmVudFN0eWxlIjpudWxsfSwiUGFyZW50U3R5bGUiOm51bGx9LCJEYXRlU3R5bGUiOnsiJGlkIjoiNjUxIiwiRm9udFNldHRpbmdzIjp7IiRpZCI6IjY1MiIsIkZvbnRTaXplIjo5LCJGb250TmFtZSI6IkNhbGlicmkiLCJJc0JvbGQiOmZhbHNlLCJJc0l0YWxpYyI6ZmFsc2UsIklzVW5kZXJsaW5lZCI6ZmFsc2UsIlBhcmVudFN0eWxlIjpudWxsfSwiQXV0b1NpemUiOjAsIkZvcmVncm91bmQiOnsiJGlkIjoiNjUzIiwiQ29sb3IiOnsiJGlkIjoiNjU0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Y1NSIsIlRvcCI6MC4wLCJMZWZ0IjowLjAsIlJpZ2h0IjowLjAsIkJvdHRvbSI6MC4wfSwiUGFkZGluZyI6eyIkaWQiOiI2NTYiLCJUb3AiOjAuMCwiTGVmdCI6MC4wLCJSaWdodCI6MC4wLCJCb3R0b20iOjAuMH0sIkJhY2tncm91bmQiOnsiJGlkIjoiNjU3IiwiQ29sb3IiOnsiJGlkIjoiNjU4IiwiQSI6MCwiUiI6MjU1LCJHIjoyNTUsIkIiOjI1NX19LCJJc1Zpc2libGUiOnRydWUsIldpZHRoIjowLjAsIkhlaWdodCI6MC4wLCJCb3JkZXJTdHlsZSI6eyIkaWQiOiI2NTkiLCJMaW5lQ29sb3IiOm51bGwsIkxpbmVXZWlnaHQiOjAuMCwiTGluZVR5cGUiOjAsIlBhcmVudFN0eWxlIjpudWxsfSwiUGFyZW50U3R5bGUiOm51bGx9LCJEYXRlRm9ybWF0Ijp7IiRpZCI6IjY2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NjEiLCJGb3JtYXQiOjAsIklzVmlzaWJsZSI6ZmFsc2UsIkxhc3RLbm93blZpc2liaWxpdHlTdGF0ZSI6ZmFsc2V9LCJJc1Zpc2libGUiOnRydWUsIlBhcmVudFN0eWxlIjpudWxsfSwiSW5kZXgiOjMsIlBlcmNlbnRhZ2VDb21wbGV0ZSI6bnVsbCwiUG9zaXRpb24iOnsiUmF0aW8iOjAuMTcwMTIyMTg4OTkxOTcwNDksIklzQ3VzdG9tIjpmYWxzZX0sIkRhdGVGb3JtYXQiOnsiJHJlZiI6IjY2MCJ9LCJXZWVrTnVtYmVyaW5nIjp7IiRpZCI6IjY2MiIsIkZvcm1hdCI6MCwiSXNWaXNpYmxlIjpmYWxzZSwiTGFzdEtub3duVmlzaWJpbGl0eVN0YXRlIjpmYWxzZX0sIkJhc2VsaW5lRGF0YSI6eyIkaWQiOiI2NjMiLCJEYXRlIjoiMjAyNS0xMi0xNVQyMzo1OTowMCJ9LCJSZWxhdGVkVGFza0lkIjoiMDAwMDAwMDAtMDAwMC0wMDAwLTAwMDAtMDAwMDAwMDAwMDAwIiwiSWQiOiI3YWVmM2VjNi05YzljLTQ2ZTktYmYxNC02MWU0NDZlYjk5NzQiLCJJbXBvcnRJZCI6bnVsbCwiVGl0bGUiOiJFU1ItTEEtREkyMDIzIEtpY2stb2ZmIiwiTm90ZSI6bnVsbCwiSHlwZXJsaW5rIjp7IiRpZCI6IjY2NCIsIkFkZHJlc3MiOiIiLCJTdWJBZGRyZXNzIjoiIn0sIklzQ2hhbmdlZCI6ZmFsc2UsIklzTmV3IjpmYWxzZX0seyIkaWQiOiI2NjUiLCJEYXRlIjoiMjAyNi0wMS0wNlQyMzo1OTowMCIsIlN0eWxlIjp7IiRpZCI6IjY2NiIsIlNoYXBlIjoyLCJDb25uZWN0b3JNYXJnaW4iOnsiJGlkIjoiNjY3IiwiVG9wIjowLjAsIkxlZnQiOjIuMCwiUmlnaHQiOjIuMCwiQm90dG9tIjowLjB9LCJDb25uZWN0b3JTdHlsZSI6eyIkaWQiOiI2NjgiLCJMaW5lQ29sb3IiOnsiJGlkIjoiNjY5IiwiJHR5cGUiOiJOTFJFLkNvbW1vbi5Eb20uU29saWRDb2xvckJydXNoLCBOTFJFLkNvbW1vbiIsIkNvbG9yIjp7IiRpZCI6IjY3MCIsIkEiOjEyNywiUiI6NzksIkciOjEyOSwiQiI6MTg5fX0sIkxpbmVXZWlnaHQiOjEuMCwiTGluZVR5cGUiOjAsIlBhcmVudFN0eWxlIjpudWxsfSwiSXNCZWxvd1RpbWViYW5kIjpmYWxzZSwiUG9zaXRpb25PblRhc2siOjAsIkhpZGVEYXRlIjpmYWxzZSwiU2hhcGVTaXplIjowLCJTcGFjaW5nIjowLjAsIlBhZGRpbmciOnsiJGlkIjoiNjcxIiwiVG9wIjo1LjAsIkxlZnQiOjMuMCwiUmlnaHQiOjAuMCwiQm90dG9tIjoyLjB9LCJTaGFwZVN0eWxlIjp7IiRpZCI6IjY3MiIsIk1hcmdpbiI6eyIkaWQiOiI2NzMiLCJUb3AiOjAuMCwiTGVmdCI6MC4wLCJSaWdodCI6MC4wLCJCb3R0b20iOjAuMH0sIlBhZGRpbmciOnsiJGlkIjoiNjc0IiwiVG9wIjowLjAsIkxlZnQiOjAuMCwiUmlnaHQiOjAuMCwiQm90dG9tIjowLjB9LCJCYWNrZ3JvdW5kIjp7IiRpZCI6IjY3NSIsIkNvbG9yIjp7IiRpZCI6IjY3NiIsIkEiOjI1NSwiUiI6MjU0LCJHIjoxODYsIkIiOjEwfX0sIklzVmlzaWJsZSI6dHJ1ZSwiV2lkdGgiOjguMCwiSGVpZ2h0Ijo4LjAsIkJvcmRlclN0eWxlIjp7IiRpZCI6IjY3NyIsIkxpbmVDb2xvciI6eyIkaWQiOiI2NzgiLCIkdHlwZSI6Ik5MUkUuQ29tbW9uLkRvbS5Tb2xpZENvbG9yQnJ1c2gsIE5MUkUuQ29tbW9uIiwiQ29sb3IiOnsiJGlkIjoiNjc5IiwiQSI6MjU1LCJSIjoyMzQsIkciOjIyLCJCIjozMH19LCJMaW5lV2VpZ2h0IjowLjAsIkxpbmVUeXBlIjowLCJQYXJlbnRTdHlsZSI6bnVsbH0sIlBhcmVudFN0eWxlIjpudWxsfSwiVGl0bGVTdHlsZSI6eyIkaWQiOiI2ODAiLCJGb250U2V0dGluZ3MiOnsiJGlkIjoiNjgxIiwiRm9udFNpemUiOjEwLCJGb250TmFtZSI6IkNhbGlicmkiLCJJc0JvbGQiOnRydWUsIklzSXRhbGljIjpmYWxzZSwiSXNVbmRlcmxpbmVkIjpmYWxzZSwiUGFyZW50U3R5bGUiOm51bGx9LCJBdXRvU2l6ZSI6MCwiRm9yZWdyb3VuZCI6eyIkaWQiOiI2ODIiLCJDb2xvciI6eyIkaWQiOiI2ODM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jg0IiwiVG9wIjowLjAsIkxlZnQiOjAuMCwiUmlnaHQiOjAuMCwiQm90dG9tIjowLjB9LCJQYWRkaW5nIjp7IiRpZCI6IjY4NSIsIlRvcCI6MC4wLCJMZWZ0IjowLjAsIlJpZ2h0IjowLjAsIkJvdHRvbSI6MC4wfSwiQmFja2dyb3VuZCI6eyIkaWQiOiI2ODYiLCJDb2xvciI6eyIkaWQiOiI2ODciLCJBIjowLCJSIjoyNTUsIkciOjI1NSwiQiI6MjU1fX0sIklzVmlzaWJsZSI6dHJ1ZSwiV2lkdGgiOjAuMCwiSGVpZ2h0IjowLjAsIkJvcmRlclN0eWxlIjp7IiRpZCI6IjY4OCIsIkxpbmVDb2xvciI6bnVsbCwiTGluZVdlaWdodCI6MC4wLCJMaW5lVHlwZSI6MCwiUGFyZW50U3R5bGUiOm51bGx9LCJQYXJlbnRTdHlsZSI6bnVsbH0sIkRhdGVTdHlsZSI6eyIkaWQiOiI2ODkiLCJGb250U2V0dGluZ3MiOnsiJGlkIjoiNjkwIiwiRm9udFNpemUiOjksIkZvbnROYW1lIjoiQ2FsaWJyaSIsIklzQm9sZCI6ZmFsc2UsIklzSXRhbGljIjpmYWxzZSwiSXNVbmRlcmxpbmVkIjpmYWxzZSwiUGFyZW50U3R5bGUiOm51bGx9LCJBdXRvU2l6ZSI6MCwiRm9yZWdyb3VuZCI6eyIkaWQiOiI2OTEiLCJDb2xvciI6eyIkaWQiOiI2OTI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NjkzIiwiVG9wIjowLjAsIkxlZnQiOjAuMCwiUmlnaHQiOjAuMCwiQm90dG9tIjowLjB9LCJQYWRkaW5nIjp7IiRpZCI6IjY5NCIsIlRvcCI6MC4wLCJMZWZ0IjowLjAsIlJpZ2h0IjowLjAsIkJvdHRvbSI6MC4wfSwiQmFja2dyb3VuZCI6eyIkaWQiOiI2OTUiLCJDb2xvciI6eyIkaWQiOiI2OTYiLCJBIjowLCJSIjoyNTUsIkciOjI1NSwiQiI6MjU1fX0sIklzVmlzaWJsZSI6dHJ1ZSwiV2lkdGgiOjAuMCwiSGVpZ2h0IjowLjAsIkJvcmRlclN0eWxlIjp7IiRpZCI6IjY5NyIsIkxpbmVDb2xvciI6bnVsbCwiTGluZVdlaWdodCI6MC4wLCJMaW5lVHlwZSI6MCwiUGFyZW50U3R5bGUiOm51bGx9LCJQYXJlbnRTdHlsZSI6bnVsbH0sIkRhdGVGb3JtYXQiOnsiJGlkIjoiNjk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5OSIsIkZvcm1hdCI6MCwiSXNWaXNpYmxlIjpmYWxzZSwiTGFzdEtub3duVmlzaWJpbGl0eVN0YXRlIjpmYWxzZX0sIklzVmlzaWJsZSI6dHJ1ZSwiUGFyZW50U3R5bGUiOm51bGx9LCJJbmRleCI6NCwiUGVyY2VudGFnZUNvbXBsZXRlIjpudWxsLCJQb3NpdGlvbiI6eyJSYXRpbyI6MC4yMjYwMzU3MTg1NjQ2MzM5OCwiSXNDdXN0b20iOmZhbHNlfSwiRGF0ZUZvcm1hdCI6eyIkcmVmIjoiNjk4In0sIldlZWtOdW1iZXJpbmciOnsiJGlkIjoiNzAwIiwiRm9ybWF0IjowLCJJc1Zpc2libGUiOmZhbHNlLCJMYXN0S25vd25WaXNpYmlsaXR5U3RhdGUiOmZhbHNlfSwiQmFzZWxpbmVEYXRhIjp7IiRpZCI6IjcwMSIsIkRhdGUiOiIyMDI2LTAxLTA2VDIzOjU5OjAwIn0sIlJlbGF0ZWRUYXNrSWQiOiIwMDAwMDAwMC0wMDAwLTAwMDAtMDAwMC0wMDAwMDAwMDAwMDAiLCJJZCI6IjRmYTIzNmEyLWUyNmYtNDI5YS04ZTc2LWRmYWFhYTgyNzI0NyIsIkltcG9ydElkIjpudWxsLCJUaXRsZSI6IkVTUi1MQS01IEtpY2stb2ZmIiwiTm90ZSI6bnVsbCwiSHlwZXJsaW5rIjp7IiRpZCI6IjcwMiIsIkFkZHJlc3MiOiIiLCJTdWJBZGRyZXNzIjoiIn0sIklzQ2hhbmdlZCI6ZmFsc2UsIklzTmV3IjpmYWxzZX0seyIkaWQiOiI3MDMiLCJEYXRlIjoiMjAyNi0wMS0yMFQyMzo1OTowMCIsIlN0eWxlIjp7IiRpZCI6IjcwNCIsIlNoYXBlIjoyLCJDb25uZWN0b3JNYXJnaW4iOnsiJGlkIjoiNzA1IiwiVG9wIjowLjAsIkxlZnQiOjIuMCwiUmlnaHQiOjIuMCwiQm90dG9tIjowLjB9LCJDb25uZWN0b3JTdHlsZSI6eyIkaWQiOiI3MDYiLCJMaW5lQ29sb3IiOnsiJGlkIjoiNzA3IiwiJHR5cGUiOiJOTFJFLkNvbW1vbi5Eb20uU29saWRDb2xvckJydXNoLCBOTFJFLkNvbW1vbiIsIkNvbG9yIjp7IiRpZCI6IjcwOCIsIkEiOjEyNywiUiI6NzksIkciOjEyOSwiQiI6MTg5fX0sIkxpbmVXZWlnaHQiOjEuMCwiTGluZVR5cGUiOjAsIlBhcmVudFN0eWxlIjpudWxsfSwiSXNCZWxvd1RpbWViYW5kIjpmYWxzZSwiUG9zaXRpb25PblRhc2siOjAsIkhpZGVEYXRlIjpmYWxzZSwiU2hhcGVTaXplIjowLCJTcGFjaW5nIjowLjAsIlBhZGRpbmciOnsiJGlkIjoiNzA5IiwiVG9wIjo1LjAsIkxlZnQiOjMuMCwiUmlnaHQiOjAuMCwiQm90dG9tIjoyLjB9LCJTaGFwZVN0eWxlIjp7IiRpZCI6IjcxMCIsIk1hcmdpbiI6eyIkaWQiOiI3MTEiLCJUb3AiOjAuMCwiTGVmdCI6MC4wLCJSaWdodCI6MC4wLCJCb3R0b20iOjAuMH0sIlBhZGRpbmciOnsiJGlkIjoiNzEyIiwiVG9wIjowLjAsIkxlZnQiOjAuMCwiUmlnaHQiOjAuMCwiQm90dG9tIjowLjB9LCJCYWNrZ3JvdW5kIjp7IiRpZCI6IjcxMyIsIkNvbG9yIjp7IiRpZCI6IjcxNCIsIkEiOjI1NSwiUiI6MTE1LCJHIjoxMTUsIkIiOjExNX19LCJJc1Zpc2libGUiOnRydWUsIldpZHRoIjo4LjAsIkhlaWdodCI6OC4wLCJCb3JkZXJTdHlsZSI6eyIkaWQiOiI3MTUiLCJMaW5lQ29sb3IiOnsiJGlkIjoiNzE2IiwiJHR5cGUiOiJOTFJFLkNvbW1vbi5Eb20uU29saWRDb2xvckJydXNoLCBOTFJFLkNvbW1vbiIsIkNvbG9yIjp7IiRpZCI6IjcxNyIsIkEiOjI1NSwiUiI6MjM0LCJHIjoyMiwiQiI6MzB9fSwiTGluZVdlaWdodCI6MC4wLCJMaW5lVHlwZSI6MCwiUGFyZW50U3R5bGUiOm51bGx9LCJQYXJlbnRTdHlsZSI6bnVsbH0sIlRpdGxlU3R5bGUiOnsiJGlkIjoiNzE4IiwiRm9udFNldHRpbmdzIjp7IiRpZCI6IjcxOSIsIkZvbnRTaXplIjoxMCwiRm9udE5hbWUiOiJDYWxpYnJpIiwiSXNCb2xkIjp0cnVlLCJJc0l0YWxpYyI6ZmFsc2UsIklzVW5kZXJsaW5lZCI6ZmFsc2UsIlBhcmVudFN0eWxlIjpudWxsfSwiQXV0b1NpemUiOjAsIkZvcmVncm91bmQiOnsiJGlkIjoiNzIwIiwiQ29sb3IiOnsiJGlkIjoiNzIx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cyMiIsIlRvcCI6MC4wLCJMZWZ0IjowLjAsIlJpZ2h0IjowLjAsIkJvdHRvbSI6MC4wfSwiUGFkZGluZyI6eyIkaWQiOiI3MjMiLCJUb3AiOjAuMCwiTGVmdCI6MC4wLCJSaWdodCI6MC4wLCJCb3R0b20iOjAuMH0sIkJhY2tncm91bmQiOnsiJGlkIjoiNzI0IiwiQ29sb3IiOnsiJGlkIjoiNzI1IiwiQSI6MCwiUiI6MjU1LCJHIjoyNTUsIkIiOjI1NX19LCJJc1Zpc2libGUiOnRydWUsIldpZHRoIjowLjAsIkhlaWdodCI6MC4wLCJCb3JkZXJTdHlsZSI6eyIkaWQiOiI3MjYiLCJMaW5lQ29sb3IiOm51bGwsIkxpbmVXZWlnaHQiOjAuMCwiTGluZVR5cGUiOjAsIlBhcmVudFN0eWxlIjpudWxsfSwiUGFyZW50U3R5bGUiOm51bGx9LCJEYXRlU3R5bGUiOnsiJGlkIjoiNzI3IiwiRm9udFNldHRpbmdzIjp7IiRpZCI6IjcyOCIsIkZvbnRTaXplIjo5LCJGb250TmFtZSI6IkNhbGlicmkiLCJJc0JvbGQiOmZhbHNlLCJJc0l0YWxpYyI6ZmFsc2UsIklzVW5kZXJsaW5lZCI6ZmFsc2UsIlBhcmVudFN0eWxlIjpudWxsfSwiQXV0b1NpemUiOjAsIkZvcmVncm91bmQiOnsiJGlkIjoiNzI5IiwiQ29sb3IiOnsiJGlkIjoiNzMw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czMSIsIlRvcCI6MC4wLCJMZWZ0IjowLjAsIlJpZ2h0IjowLjAsIkJvdHRvbSI6MC4wfSwiUGFkZGluZyI6eyIkaWQiOiI3MzIiLCJUb3AiOjAuMCwiTGVmdCI6MC4wLCJSaWdodCI6MC4wLCJCb3R0b20iOjAuMH0sIkJhY2tncm91bmQiOnsiJGlkIjoiNzMzIiwiQ29sb3IiOnsiJGlkIjoiNzM0IiwiQSI6MCwiUiI6MjU1LCJHIjoyNTUsIkIiOjI1NX19LCJJc1Zpc2libGUiOnRydWUsIldpZHRoIjowLjAsIkhlaWdodCI6MC4wLCJCb3JkZXJTdHlsZSI6eyIkaWQiOiI3MzUiLCJMaW5lQ29sb3IiOm51bGwsIkxpbmVXZWlnaHQiOjAuMCwiTGluZVR5cGUiOjAsIlBhcmVudFN0eWxlIjpudWxsfSwiUGFyZW50U3R5bGUiOm51bGx9LCJEYXRlRm9ybWF0Ijp7IiRpZCI6Ijcz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MzciLCJGb3JtYXQiOjAsIklzVmlzaWJsZSI6ZmFsc2UsIkxhc3RLbm93blZpc2liaWxpdHlTdGF0ZSI6ZmFsc2V9LCJJc1Zpc2libGUiOnRydWUsIlBhcmVudFN0eWxlIjpudWxsfSwiSW5kZXgiOjYsIlBlcmNlbnRhZ2VDb21wbGV0ZSI6bnVsbCwiUG9zaXRpb24iOnsiUmF0aW8iOjAuMCwiSXNDdXN0b20iOmZhbHNlfSwiRGF0ZUZvcm1hdCI6eyIkcmVmIjoiNzM2In0sIldlZWtOdW1iZXJpbmciOnsiJGlkIjoiNzM4IiwiRm9ybWF0IjowLCJJc1Zpc2libGUiOmZhbHNlLCJMYXN0S25vd25WaXNpYmlsaXR5U3RhdGUiOmZhbHNlfSwiQmFzZWxpbmVEYXRhIjp7IiRpZCI6IjczOSIsIkRhdGUiOiIyMDI2LTAxLTIwVDIzOjU5OjAwIn0sIlJlbGF0ZWRUYXNrSWQiOiIwMDAwMDAwMC0wMDAwLTAwMDAtMDAwMC0wMDAwMDAwMDAwMDAiLCJJZCI6ImE1NDgxMjAyLWZhOTItNGJjYy05NmVhLTNlNzFiMjI1YjM5MyIsIkltcG9ydElkIjpudWxsLCJUaXRsZSI6IkVTUi1MQS02IEtpY2stb2ZmIiwiTm90ZSI6bnVsbCwiSHlwZXJsaW5rIjp7IiRpZCI6Ijc0MCIsIkFkZHJlc3MiOiIiLCJTdWJBZGRyZXNzIjoiIn0sIklzQ2hhbmdlZCI6ZmFsc2UsIklzTmV3IjpmYWxzZX0seyIkaWQiOiI3NDEiLCJEYXRlIjoiMjAyNi0wMS0xM1QyMzo1OTowMCIsIlN0eWxlIjp7IiRpZCI6Ijc0MiIsIlNoYXBlIjoyLCJDb25uZWN0b3JNYXJnaW4iOnsiJGlkIjoiNzQzIiwiVG9wIjowLjAsIkxlZnQiOjIuMCwiUmlnaHQiOjIuMCwiQm90dG9tIjowLjB9LCJDb25uZWN0b3JTdHlsZSI6eyIkaWQiOiI3NDQiLCJMaW5lQ29sb3IiOnsiJGlkIjoiNzQ1IiwiJHR5cGUiOiJOTFJFLkNvbW1vbi5Eb20uU29saWRDb2xvckJydXNoLCBOTFJFLkNvbW1vbiIsIkNvbG9yIjp7IiRpZCI6Ijc0NiIsIkEiOjEyNywiUiI6NzksIkciOjEyOSwiQiI6MTg5fX0sIkxpbmVXZWlnaHQiOjEuMCwiTGluZVR5cGUiOjAsIlBhcmVudFN0eWxlIjpudWxsfSwiSXNCZWxvd1RpbWViYW5kIjpmYWxzZSwiUG9zaXRpb25PblRhc2siOjAsIkhpZGVEYXRlIjpmYWxzZSwiU2hhcGVTaXplIjowLCJTcGFjaW5nIjowLjAsIlBhZGRpbmciOnsiJGlkIjoiNzQ3IiwiVG9wIjo1LjAsIkxlZnQiOjMuMCwiUmlnaHQiOjAuMCwiQm90dG9tIjoyLjB9LCJTaGFwZVN0eWxlIjp7IiRpZCI6Ijc0OCIsIk1hcmdpbiI6eyIkaWQiOiI3NDkiLCJUb3AiOjAuMCwiTGVmdCI6MC4wLCJSaWdodCI6MC4wLCJCb3R0b20iOjAuMH0sIlBhZGRpbmciOnsiJGlkIjoiNzUwIiwiVG9wIjowLjAsIkxlZnQiOjAuMCwiUmlnaHQiOjAuMCwiQm90dG9tIjowLjB9LCJCYWNrZ3JvdW5kIjp7IiRpZCI6Ijc1MSIsIkNvbG9yIjp7IiRpZCI6Ijc1MiIsIkEiOjI1NSwiUiI6MjI4LCJHIjowLCJCIjo4OX19LCJJc1Zpc2libGUiOnRydWUsIldpZHRoIjo4LjAsIkhlaWdodCI6OC4wLCJCb3JkZXJTdHlsZSI6eyIkaWQiOiI3NTMiLCJMaW5lQ29sb3IiOnsiJGlkIjoiNzU0IiwiJHR5cGUiOiJOTFJFLkNvbW1vbi5Eb20uU29saWRDb2xvckJydXNoLCBOTFJFLkNvbW1vbiIsIkNvbG9yIjp7IiRpZCI6Ijc1NSIsIkEiOjI1NSwiUiI6MjM0LCJHIjoyMiwiQiI6MzB9fSwiTGluZVdlaWdodCI6MC4wLCJMaW5lVHlwZSI6MCwiUGFyZW50U3R5bGUiOm51bGx9LCJQYXJlbnRTdHlsZSI6bnVsbH0sIlRpdGxlU3R5bGUiOnsiJGlkIjoiNzU2IiwiRm9udFNldHRpbmdzIjp7IiRpZCI6Ijc1NyIsIkZvbnRTaXplIjoxMCwiRm9udE5hbWUiOiJDYWxpYnJpIiwiSXNCb2xkIjp0cnVlLCJJc0l0YWxpYyI6ZmFsc2UsIklzVW5kZXJsaW5lZCI6ZmFsc2UsIlBhcmVudFN0eWxlIjpudWxsfSwiQXV0b1NpemUiOjAsIkZvcmVncm91bmQiOnsiJGlkIjoiNzU4IiwiQ29sb3IiOnsiJGlkIjoiNzU5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c2MCIsIlRvcCI6MC4wLCJMZWZ0IjowLjAsIlJpZ2h0IjowLjAsIkJvdHRvbSI6MC4wfSwiUGFkZGluZyI6eyIkaWQiOiI3NjEiLCJUb3AiOjAuMCwiTGVmdCI6MC4wLCJSaWdodCI6MC4wLCJCb3R0b20iOjAuMH0sIkJhY2tncm91bmQiOnsiJGlkIjoiNzYyIiwiQ29sb3IiOnsiJGlkIjoiNzYzIiwiQSI6MCwiUiI6MjU1LCJHIjoyNTUsIkIiOjI1NX19LCJJc1Zpc2libGUiOnRydWUsIldpZHRoIjowLjAsIkhlaWdodCI6MC4wLCJCb3JkZXJTdHlsZSI6eyIkaWQiOiI3NjQiLCJMaW5lQ29sb3IiOm51bGwsIkxpbmVXZWlnaHQiOjAuMCwiTGluZVR5cGUiOjAsIlBhcmVudFN0eWxlIjpudWxsfSwiUGFyZW50U3R5bGUiOm51bGx9LCJEYXRlU3R5bGUiOnsiJGlkIjoiNzY1IiwiRm9udFNldHRpbmdzIjp7IiRpZCI6Ijc2NiIsIkZvbnRTaXplIjo5LCJGb250TmFtZSI6IkNhbGlicmkiLCJJc0JvbGQiOmZhbHNlLCJJc0l0YWxpYyI6ZmFsc2UsIklzVW5kZXJsaW5lZCI6ZmFsc2UsIlBhcmVudFN0eWxlIjpudWxsfSwiQXV0b1NpemUiOjAsIkZvcmVncm91bmQiOnsiJGlkIjoiNzY3IiwiQ29sb3IiOnsiJGlkIjoiNzY4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c2OSIsIlRvcCI6MC4wLCJMZWZ0IjowLjAsIlJpZ2h0IjowLjAsIkJvdHRvbSI6MC4wfSwiUGFkZGluZyI6eyIkaWQiOiI3NzAiLCJUb3AiOjAuMCwiTGVmdCI6MC4wLCJSaWdodCI6MC4wLCJCb3R0b20iOjAuMH0sIkJhY2tncm91bmQiOnsiJGlkIjoiNzcxIiwiQ29sb3IiOnsiJGlkIjoiNzcyIiwiQSI6MCwiUiI6MjU1LCJHIjoyNTUsIkIiOjI1NX19LCJJc1Zpc2libGUiOnRydWUsIldpZHRoIjowLjAsIkhlaWdodCI6MC4wLCJCb3JkZXJTdHlsZSI6eyIkaWQiOiI3NzMiLCJMaW5lQ29sb3IiOm51bGwsIkxpbmVXZWlnaHQiOjAuMCwiTGluZVR5cGUiOjAsIlBhcmVudFN0eWxlIjpudWxsfSwiUGFyZW50U3R5bGUiOm51bGx9LCJEYXRlRm9ybWF0Ijp7IiRpZCI6Ijc3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NzUiLCJGb3JtYXQiOjAsIklzVmlzaWJsZSI6ZmFsc2UsIkxhc3RLbm93blZpc2liaWxpdHlTdGF0ZSI6ZmFsc2V9LCJJc1Zpc2libGUiOnRydWUsIlBhcmVudFN0eWxlIjpudWxsfSwiSW5kZXgiOjcsIlBlcmNlbnRhZ2VDb21wbGV0ZSI6bnVsbCwiUG9zaXRpb24iOnsiUmF0aW8iOjAuMCwiSXNDdXN0b20iOmZhbHNlfSwiRGF0ZUZvcm1hdCI6eyIkcmVmIjoiNzc0In0sIldlZWtOdW1iZXJpbmciOnsiJGlkIjoiNzc2IiwiRm9ybWF0IjowLCJJc1Zpc2libGUiOmZhbHNlLCJMYXN0S25vd25WaXNpYmlsaXR5U3RhdGUiOmZhbHNlfSwiQmFzZWxpbmVEYXRhIjp7IiRpZCI6Ijc3NyIsIkRhdGUiOiIyMDI2LTAxLTEyVDIzOjU5OjAwIn0sIlJlbGF0ZWRUYXNrSWQiOiIwMDAwMDAwMC0wMDAwLTAwMDAtMDAwMC0wMDAwMDAwMDAwMDAiLCJJZCI6ImNlZDY5YjU5LTBhYjQtNDRkZi1hYjVjLTIyNzMyNjY2ZDUwYSIsIkltcG9ydElkIjpudWxsLCJUaXRsZSI6IkVTUi1MQS1FUkFTIEtpY2stb2ZmIiwiTm90ZSI6bnVsbCwiSHlwZXJsaW5rIjp7IiRpZCI6Ijc3OCIsIkFkZHJlc3MiOiIiLCJTdWJBZGRyZXNzIjoiIn0sIklzQ2hhbmdlZCI6ZmFsc2UsIklzTmV3IjpmYWxzZX1dLCJUYXNrcyI6W3siJGlkIjoiNzc5IiwiR3JvdXBOYW1lIjpudWxsLCJTdGFydERhdGUiOiIyMDI1LTA5LTA4VDAwOjAwOjAwWiIsIkVuZERhdGUiOiIyMDI1LTExLTA2VDIzOjU5OjAwWiIsIlBlcmNlbnRhZ2VDb21wbGV0ZSI6bnVsbCwiU3R5bGUiOnsiJGlkIjoiNzgwIiwiU2hhcGUiOjQsIlNoYXBlVGhpY2tuZXNzIjoyLCJEdXJhdGlvbkZvcm1hdCI6MCwiSW5jbHVkZU5vbldvcmtpbmdEYXlzSW5EdXJhdGlvbiI6ZmFsc2UsIlBlcmNlbnRhZ2VDb21wbGV0ZVN0eWxlIjp7IiRpZCI6Ijc4MSIsIkZvbnRTZXR0aW5ncyI6eyIkaWQiOiI3ODIiLCJGb250U2l6ZSI6MTAsIkZvbnROYW1lIjoiQ2FsaWJyaSIsIklzQm9sZCI6ZmFsc2UsIklzSXRhbGljIjpmYWxzZSwiSXNVbmRlcmxpbmVkIjpmYWxzZSwiUGFyZW50U3R5bGUiOm51bGx9LCJBdXRvU2l6ZSI6MCwiRm9yZWdyb3VuZCI6eyIkaWQiOiI3ODMiLCJDb2xvciI6eyIkaWQiOiI3ODQ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c4NSIsIlRvcCI6MC4wLCJMZWZ0IjowLjAsIlJpZ2h0IjowLjAsIkJvdHRvbSI6MC4wfSwiUGFkZGluZyI6eyIkaWQiOiI3ODYiLCJUb3AiOjAuMCwiTGVmdCI6MC4wLCJSaWdodCI6MC4wLCJCb3R0b20iOjAuMH0sIkJhY2tncm91bmQiOnsiJGlkIjoiNzg3IiwiQ29sb3IiOnsiJGlkIjoiNzg4IiwiQSI6ODksIlIiOjAsIkciOjAsIkIiOjB9fSwiSXNWaXNpYmxlIjp0cnVlLCJXaWR0aCI6MC4wLCJIZWlnaHQiOjAuMCwiQm9yZGVyU3R5bGUiOnsiJGlkIjoiNzg5IiwiTGluZUNvbG9yIjpudWxsLCJMaW5lV2VpZ2h0IjowLjAsIkxpbmVUeXBlIjowLCJQYXJlbnRTdHlsZSI6bnVsbH0sIlBhcmVudFN0eWxlIjpudWxsfSwiRHVyYXRpb25TdHlsZSI6eyIkaWQiOiI3OTAiLCJGb250U2V0dGluZ3MiOnsiJGlkIjoiNzkxIiwiRm9udFNpemUiOjEyLCJGb250TmFtZSI6IkNhbGlicmkiLCJJc0JvbGQiOmZhbHNlLCJJc0l0YWxpYyI6ZmFsc2UsIklzVW5kZXJsaW5lZCI6ZmFsc2UsIlBhcmVudFN0eWxlIjpudWxsfSwiQXV0b1NpemUiOjAsIkZvcmVncm91bmQiOnsiJGlkIjoiNzkyIiwiQ29sb3IiOnsiJGlkIjoiNzkzIiwiQSI6MjU1LCJSIjoxNzgsIkciOjE0LCJCIjoxOH19LCJNYXhXaWR0aCI6MjAwLjAsIk1heEhlaWdodCI6IkluZmluaXR5IiwiU21hcnRGb3JlZ3JvdW5kSXNBY3RpdmUiOmZhbHNlLCJIb3Jpem9udGFsQWxpZ25tZW50IjowLCJWZXJ0aWNhbEFsaWdubWVudCI6MCwiU21hcnRGb3JlZ3JvdW5kIjpudWxsLCJCYWNrZ3JvdW5kRmlsbFR5cGUiOjAsIk1hcmdpbiI6eyIkaWQiOiI3OTQiLCJUb3AiOjAuMCwiTGVmdCI6MC4wLCJSaWdodCI6MC4wLCJCb3R0b20iOjAuMH0sIlBhZGRpbmciOnsiJGlkIjoiNzk1IiwiVG9wIjowLjAsIkxlZnQiOjAuMCwiUmlnaHQiOjAuMCwiQm90dG9tIjowLjB9LCJCYWNrZ3JvdW5kIjp7IiRpZCI6Ijc5NiIsIkNvbG9yIjp7IiRpZCI6Ijc5NyIsIkEiOjAsIlIiOjI1NSwiRyI6MjU1LCJCIjoyNTV9fSwiSXNWaXNpYmxlIjp0cnVlLCJXaWR0aCI6MC4wLCJIZWlnaHQiOjAuMCwiQm9yZGVyU3R5bGUiOnsiJGlkIjoiNzk4IiwiTGluZUNvbG9yIjpudWxsLCJMaW5lV2VpZ2h0IjowLjAsIkxpbmVUeXBlIjowLCJQYXJlbnRTdHlsZSI6bnVsbH0sIlBhcmVudFN0eWxlIjpudWxsfSwiSG9yaXpvbnRhbENvbm5lY3RvclN0eWxlIjp7IiRpZCI6Ijc5OSIsIkxpbmVDb2xvciI6eyIkaWQiOiI4MDAiLCIkdHlwZSI6Ik5MUkUuQ29tbW9uLkRvbS5Tb2xpZENvbG9yQnJ1c2gsIE5MUkUuQ29tbW9uIiwiQ29sb3IiOnsiJGlkIjoiODAxIiwiQSI6MjU1LCJSIjoyMDQsIkciOjIwNCwiQiI6MjA0fX0sIkxpbmVXZWlnaHQiOjEuMCwiTGluZVR5cGUiOjAsIlBhcmVudFN0eWxlIjpudWxsfSwiVmVydGljYWxDb25uZWN0b3JTdHlsZSI6eyIkaWQiOiI4MDIiLCJMaW5lQ29sb3IiOnsiJGlkIjoiODAzIiwiJHR5cGUiOiJOTFJFLkNvbW1vbi5Eb20uU29saWRDb2xvckJydXNoLCBOTFJFLkNvbW1vbiIsIkNvbG9yIjp7IiRpZCI6IjgwNCIsIkEiOjI1NSwiUiI6MjA0LCJHIjoyMDQsIkIiOjIwNH19LCJMaW5lV2VpZ2h0IjowLjAsIkxpbmVUeXBlIjowLCJQYXJlbnRTdHlsZSI6bnVsbH0sIk1hcmdpbiI6bnVsbCwiU3RhcnREYXRlUG9zaXRpb24iOjAsIkVuZERhdGVQb3NpdGlvbiI6MCwiRGF0ZUlzVmlzaWJsZSI6dHJ1ZSwiVGl0bGVQb3NpdGlvbiI6MiwiRHVyYXRpb25Qb3NpdGlvbiI6NCwiUGVyY2VudGFnZUNvbXBsZXRlZFBvc2l0aW9uIjo2LCJTcGFjaW5nIjoxMCwiSXNCZWxvd1RpbWViYW5kIjp0cnVlLCJQZXJjZW50YWdlQ29tcGxldGVTaGFwZU9wYWNpdHkiOjM1LCJCYXNlbGluZVN0eWxlIjp7IiRpZCI6IjgwNSIsIlNoYXBlU3R5bGUiOnsiJGlkIjoiODA2IiwiTWFyZ2luIjp7IiRpZCI6IjgwNyIsIlRvcCI6MC4wLCJMZWZ0IjowLjAsIlJpZ2h0IjowLjAsIkJvdHRvbSI6MC4wfSwiUGFkZGluZyI6eyIkaWQiOiI4MDgiLCJUb3AiOjAuMCwiTGVmdCI6MC4wLCJSaWdodCI6MC4wLCJCb3R0b20iOjAuMH0sIkJhY2tncm91bmQiOnsiJGlkIjoiODA5IiwiQ29sb3IiOnsiJGlkIjoiODEwIiwiQSI6MTUzLCJSIjowLCJHIjowLCJCIjowfX0sIklzVmlzaWJsZSI6dHJ1ZSwiV2lkdGgiOjAuMCwiSGVpZ2h0IjowLjAsIkJvcmRlclN0eWxlIjpudWxsLCJQYXJlbnRTdHlsZSI6bnVsbH0sIk1hcmdpbiI6eyIkaWQiOiI4MTEiLCJUb3AiOjAuMCwiTGVmdCI6MC4wLCJSaWdodCI6MC4wLCJCb3R0b20iOjAuMH0sIlBhZGRpbmciOnsiJGlkIjoiODEyIiwiVG9wIjowLjAsIkxlZnQiOjAuMCwiUmlnaHQiOjAuMCwiQm90dG9tIjowLjB9LCJCYWNrZ3JvdW5kIjpudWxsLCJJc1Zpc2libGUiOnRydWUsIldpZHRoIjowLjAsIkhlaWdodCI6MC4wLCJCb3JkZXJTdHlsZSI6bnVsbCwiUGFyZW50U3R5bGUiOm51bGx9LCJTaGFwZVN0eWxlIjp7IiRpZCI6IjgxMyIsIk1hcmdpbiI6eyIkaWQiOiI4MTQiLCJUb3AiOjAuMCwiTGVmdCI6NC4wLCJSaWdodCI6NC4wLCJCb3R0b20iOjAuMH0sIlBhZGRpbmciOnsiJGlkIjoiODE1IiwiVG9wIjowLjAsIkxlZnQiOjAuMCwiUmlnaHQiOjAuMCwiQm90dG9tIjowLjB9LCJCYWNrZ3JvdW5kIjp7IiRpZCI6IjgxNiIsIkNvbG9yIjp7IiRpZCI6IjgxNyIsIkEiOjI1NSwiUiI6MTU2LCJHIjowLCJCIjoxMjd9fSwiSXNWaXNpYmxlIjp0cnVlLCJXaWR0aCI6MC4wLCJIZWlnaHQiOjIyLjAsIkJvcmRlclN0eWxlIjp7IiRpZCI6IjgxOCIsIkxpbmVDb2xvciI6eyIkaWQiOiI4MTkiLCIkdHlwZSI6Ik5MUkUuQ29tbW9uLkRvbS5Tb2xpZENvbG9yQnJ1c2gsIE5MUkUuQ29tbW9uIiwiQ29sb3IiOnsiJGlkIjoiODIwIiwiQSI6MjU1LCJSIjoyNTUsIkciOjAsIkIiOjB9fSwiTGluZVdlaWdodCI6MC4wLCJMaW5lVHlwZSI6MCwiUGFyZW50U3R5bGUiOm51bGx9LCJQYXJlbnRTdHlsZSI6bnVsbH0sIlRpdGxlU3R5bGUiOnsiJGlkIjoiODIxIiwiRm9udFNldHRpbmdzIjp7IiRpZCI6IjgyMiIsIkZvbnRTaXplIjoxMCwiRm9udE5hbWUiOiJDYWxpYnJpIiwiSXNCb2xkIjp0cnVlLCJJc0l0YWxpYyI6ZmFsc2UsIklzVW5kZXJsaW5lZCI6ZmFsc2UsIlBhcmVudFN0eWxlIjpudWxsfSwiQXV0b1NpemUiOjAsIkZvcmVncm91bmQiOnsiJGlkIjoiODIzIiwiQ29sb3IiOnsiJGlkIjoiODI0IiwiQSI6MjU1LCJSIjoyMzIsIkciOjIzMiwiQiI6MjMyfX0sIk1heFdpZHRoIjo3MjAuMCwiTWF4SGVpZ2h0IjoiSW5maW5pdHkiLCJTbWFydEZvcmVncm91bmRJc0FjdGl2ZSI6ZmFsc2UsIkhvcml6b250YWxBbGlnbm1lbnQiOjEsIlZlcnRpY2FsQWxpZ25tZW50IjowLCJTbWFydEZvcmVncm91bmQiOm51bGwsIkJhY2tncm91bmRGaWxsVHlwZSI6MCwiTWFyZ2luIjp7IiRpZCI6IjgyNSIsIlRvcCI6MC4wLCJMZWZ0IjowLjAsIlJpZ2h0IjowLjAsIkJvdHRvbSI6MC4wfSwiUGFkZGluZyI6eyIkaWQiOiI4MjYiLCJUb3AiOjAuMCwiTGVmdCI6MC4wLCJSaWdodCI6MC4wLCJCb3R0b20iOjAuMH0sIkJhY2tncm91bmQiOnsiJGlkIjoiODI3IiwiQ29sb3IiOnsiJGlkIjoiODI4IiwiQSI6MCwiUiI6MjU1LCJHIjoyNTUsIkIiOjI1NX19LCJJc1Zpc2libGUiOnRydWUsIldpZHRoIjowLjAsIkhlaWdodCI6MC4wLCJCb3JkZXJTdHlsZSI6eyIkaWQiOiI4MjkiLCJMaW5lQ29sb3IiOm51bGwsIkxpbmVXZWlnaHQiOjAuMCwiTGluZVR5cGUiOjAsIlBhcmVudFN0eWxlIjpudWxsfSwiUGFyZW50U3R5bGUiOm51bGx9LCJEYXRlU3R5bGUiOnsiJGlkIjoiODMwIiwiRm9udFNldHRpbmdzIjp7IiRpZCI6IjgzMSIsIkZvbnRTaXplIjo5LCJGb250TmFtZSI6IkNhbGlicmkiLCJJc0JvbGQiOmZhbHNlLCJJc0l0YWxpYyI6ZmFsc2UsIklzVW5kZXJsaW5lZCI6ZmFsc2UsIlBhcmVudFN0eWxlIjpudWxsfSwiQXV0b1NpemUiOjIsIkZvcmVncm91bmQiOnsiJGlkIjoiODMyIiwiQ29sb3IiOnsiJGlkIjoiODMzIiwiQSI6MjU1LCJSIjowLCJHIjowLCJCIjowfX0sIk1heFdpZHRoIjo1NS42MTI4MzQ5MzA0MTk5MjIsIk1heEhlaWdodCI6IkluZmluaXR5IiwiU21hcnRGb3JlZ3JvdW5kSXNBY3RpdmUiOmZhbHNlLCJIb3Jpem9udGFsQWxpZ25tZW50IjowLCJWZXJ0aWNhbEFsaWdubWVudCI6MCwiU21hcnRGb3JlZ3JvdW5kIjpudWxsLCJCYWNrZ3JvdW5kRmlsbFR5cGUiOjAsIk1hcmdpbiI6eyIkaWQiOiI4MzQiLCJUb3AiOjAuMCwiTGVmdCI6MC4wLCJSaWdodCI6MC4wLCJCb3R0b20iOjAuMH0sIlBhZGRpbmciOnsiJGlkIjoiODM1IiwiVG9wIjowLjAsIkxlZnQiOjAuMCwiUmlnaHQiOjAuMCwiQm90dG9tIjowLjB9LCJCYWNrZ3JvdW5kIjp7IiRpZCI6IjgzNiIsIkNvbG9yIjp7IiRpZCI6IjgzNyIsIkEiOjAsIlIiOjI1NSwiRyI6MjU1LCJCIjoyNTV9fSwiSXNWaXNpYmxlIjp0cnVlLCJXaWR0aCI6MC4wLCJIZWlnaHQiOjAuMCwiQm9yZGVyU3R5bGUiOnsiJGlkIjoiODM4IiwiTGluZUNvbG9yIjpudWxsLCJMaW5lV2VpZ2h0IjowLjAsIkxpbmVUeXBlIjowLCJQYXJlbnRTdHlsZSI6bnVsbH0sIlBhcmVudFN0eWxlIjpudWxsfSwiRGF0ZUZvcm1hdCI6eyIkaWQiOiI4Mz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QwIiwiRm9ybWF0IjowLCJJc1Zpc2libGUiOmZhbHNlLCJMYXN0S25vd25WaXNpYmlsaXR5U3RhdGUiOmZhbHNlfSwiSXNWaXNpYmxlIjp0cnVlLCJQYXJlbnRTdHlsZSI6bnVsbH0sIkluZGV4Ijo1LCJTbWFydER1cmF0aW9uQWN0aXZhdGVkIjpmYWxzZSwiRGF0ZUZvcm1hdCI6eyIkcmVmIjoiODM5In0sIldlZWtOdW1iZXJpbmciOnsiJGlkIjoiODQxIiwiRm9ybWF0IjowLCJJc1Zpc2libGUiOmZhbHNlLCJMYXN0S25vd25WaXNpYmlsaXR5U3RhdGUiOmZhbHNlfSwiQmFzZWxpbmVEYXRhIjp7IiRpZCI6Ijg0MiIsIlN0YXJ0RGF0ZSI6IjIwMjUtMDktMDhUMDA6MDA6MDAiLCJFbmREYXRlIjoiMjAyNS0xMS0wNlQyMzo1OTowMCJ9LCJJZCI6IjNlMDQ1MTYxLTkwOGQtNGQ0ZC05M2JlLWNjZWY5NWIzNzNhNSIsIkltcG9ydElkIjpudWxsLCJUaXRsZSI6IkVTUi1MQS0yIiwiTm90ZSI6bnVsbCwiSHlwZXJsaW5rIjp7IiRpZCI6Ijg0MyIsIkFkZHJlc3MiOm51bGwsIlN1YkFkZHJlc3MiOm51bGx9LCJJc0NoYW5nZWQiOmZhbHNlLCJJc05ldyI6ZmFsc2V9LHsiJGlkIjoiODQ0IiwiR3JvdXBOYW1lIjpudWxsLCJTdGFydERhdGUiOiIyMDI2LTAxLTA1VDAwOjAwOjAwWiIsIkVuZERhdGUiOiIyMDI2LTAzLTA1VDIzOjU5OjAwWiIsIlBlcmNlbnRhZ2VDb21wbGV0ZSI6bnVsbCwiU3R5bGUiOnsiJGlkIjoiODQ1IiwiU2hhcGUiOjQsIlNoYXBlVGhpY2tuZXNzIjoyLCJEdXJhdGlvbkZvcm1hdCI6MCwiSW5jbHVkZU5vbldvcmtpbmdEYXlzSW5EdXJhdGlvbiI6ZmFsc2UsIlBlcmNlbnRhZ2VDb21wbGV0ZVN0eWxlIjp7IiRpZCI6Ijg0NiIsIkZvbnRTZXR0aW5ncyI6eyIkaWQiOiI4NDciLCJGb250U2l6ZSI6MTAsIkZvbnROYW1lIjoiQ2FsaWJyaSIsIklzQm9sZCI6ZmFsc2UsIklzSXRhbGljIjpmYWxzZSwiSXNVbmRlcmxpbmVkIjpmYWxzZSwiUGFyZW50U3R5bGUiOm51bGx9LCJBdXRvU2l6ZSI6MCwiRm9yZWdyb3VuZCI6eyIkaWQiOiI4NDgiLCJDb2xvciI6eyIkaWQiOiI4NDk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g1MCIsIlRvcCI6MC4wLCJMZWZ0IjowLjAsIlJpZ2h0IjowLjAsIkJvdHRvbSI6MC4wfSwiUGFkZGluZyI6eyIkaWQiOiI4NTEiLCJUb3AiOjAuMCwiTGVmdCI6MC4wLCJSaWdodCI6MC4wLCJCb3R0b20iOjAuMH0sIkJhY2tncm91bmQiOnsiJGlkIjoiODUyIiwiQ29sb3IiOnsiJGlkIjoiODUzIiwiQSI6ODksIlIiOjAsIkciOjAsIkIiOjB9fSwiSXNWaXNpYmxlIjp0cnVlLCJXaWR0aCI6MC4wLCJIZWlnaHQiOjAuMCwiQm9yZGVyU3R5bGUiOnsiJGlkIjoiODU0IiwiTGluZUNvbG9yIjpudWxsLCJMaW5lV2VpZ2h0IjowLjAsIkxpbmVUeXBlIjowLCJQYXJlbnRTdHlsZSI6bnVsbH0sIlBhcmVudFN0eWxlIjpudWxsfSwiRHVyYXRpb25TdHlsZSI6eyIkaWQiOiI4NTUiLCJGb250U2V0dGluZ3MiOnsiJGlkIjoiODU2IiwiRm9udFNpemUiOjEyLCJGb250TmFtZSI6IkNhbGlicmkiLCJJc0JvbGQiOmZhbHNlLCJJc0l0YWxpYyI6ZmFsc2UsIklzVW5kZXJsaW5lZCI6ZmFsc2UsIlBhcmVudFN0eWxlIjpudWxsfSwiQXV0b1NpemUiOjAsIkZvcmVncm91bmQiOnsiJGlkIjoiODU3IiwiQ29sb3IiOnsiJGlkIjoiODU4IiwiQSI6MjU1LCJSIjoxNzgsIkciOjE0LCJCIjoxOH19LCJNYXhXaWR0aCI6MjAwLjAsIk1heEhlaWdodCI6IkluZmluaXR5IiwiU21hcnRGb3JlZ3JvdW5kSXNBY3RpdmUiOmZhbHNlLCJIb3Jpem9udGFsQWxpZ25tZW50IjowLCJWZXJ0aWNhbEFsaWdubWVudCI6MCwiU21hcnRGb3JlZ3JvdW5kIjpudWxsLCJCYWNrZ3JvdW5kRmlsbFR5cGUiOjAsIk1hcmdpbiI6eyIkaWQiOiI4NTkiLCJUb3AiOjAuMCwiTGVmdCI6MC4wLCJSaWdodCI6MC4wLCJCb3R0b20iOjAuMH0sIlBhZGRpbmciOnsiJGlkIjoiODYwIiwiVG9wIjowLjAsIkxlZnQiOjAuMCwiUmlnaHQiOjAuMCwiQm90dG9tIjowLjB9LCJCYWNrZ3JvdW5kIjp7IiRpZCI6Ijg2MSIsIkNvbG9yIjp7IiRpZCI6Ijg2MiIsIkEiOjAsIlIiOjI1NSwiRyI6MjU1LCJCIjoyNTV9fSwiSXNWaXNpYmxlIjp0cnVlLCJXaWR0aCI6MC4wLCJIZWlnaHQiOjAuMCwiQm9yZGVyU3R5bGUiOnsiJGlkIjoiODYzIiwiTGluZUNvbG9yIjpudWxsLCJMaW5lV2VpZ2h0IjowLjAsIkxpbmVUeXBlIjowLCJQYXJlbnRTdHlsZSI6bnVsbH0sIlBhcmVudFN0eWxlIjpudWxsfSwiSG9yaXpvbnRhbENvbm5lY3RvclN0eWxlIjp7IiRpZCI6Ijg2NCIsIkxpbmVDb2xvciI6eyIkaWQiOiI4NjUiLCIkdHlwZSI6Ik5MUkUuQ29tbW9uLkRvbS5Tb2xpZENvbG9yQnJ1c2gsIE5MUkUuQ29tbW9uIiwiQ29sb3IiOnsiJGlkIjoiODY2IiwiQSI6MjU1LCJSIjoyMDQsIkciOjIwNCwiQiI6MjA0fX0sIkxpbmVXZWlnaHQiOjEuMCwiTGluZVR5cGUiOjAsIlBhcmVudFN0eWxlIjpudWxsfSwiVmVydGljYWxDb25uZWN0b3JTdHlsZSI6eyIkaWQiOiI4NjciLCJMaW5lQ29sb3IiOnsiJGlkIjoiODY4IiwiJHR5cGUiOiJOTFJFLkNvbW1vbi5Eb20uU29saWRDb2xvckJydXNoLCBOTFJFLkNvbW1vbiIsIkNvbG9yIjp7IiRpZCI6Ijg2OSIsIkEiOjI1NSwiUiI6MjA0LCJHIjoyMDQsIkIiOjIwNH19LCJMaW5lV2VpZ2h0IjowLjAsIkxpbmVUeXBlIjowLCJQYXJlbnRTdHlsZSI6bnVsbH0sIk1hcmdpbiI6bnVsbCwiU3RhcnREYXRlUG9zaXRpb24iOjAsIkVuZERhdGVQb3NpdGlvbiI6MCwiRGF0ZUlzVmlzaWJsZSI6dHJ1ZSwiVGl0bGVQb3NpdGlvbiI6MiwiRHVyYXRpb25Qb3NpdGlvbiI6NCwiUGVyY2VudGFnZUNvbXBsZXRlZFBvc2l0aW9uIjo2LCJTcGFjaW5nIjoxMCwiSXNCZWxvd1RpbWViYW5kIjp0cnVlLCJQZXJjZW50YWdlQ29tcGxldGVTaGFwZU9wYWNpdHkiOjM1LCJCYXNlbGluZVN0eWxlIjp7IiRpZCI6Ijg3MCIsIlNoYXBlU3R5bGUiOnsiJGlkIjoiODcxIiwiTWFyZ2luIjp7IiRpZCI6Ijg3MiIsIlRvcCI6MC4wLCJMZWZ0IjowLjAsIlJpZ2h0IjowLjAsIkJvdHRvbSI6MC4wfSwiUGFkZGluZyI6eyIkaWQiOiI4NzMiLCJUb3AiOjAuMCwiTGVmdCI6MC4wLCJSaWdodCI6MC4wLCJCb3R0b20iOjAuMH0sIkJhY2tncm91bmQiOnsiJGlkIjoiODc0IiwiQ29sb3IiOnsiJGlkIjoiODc1IiwiQSI6MTUzLCJSIjowLCJHIjowLCJCIjowfX0sIklzVmlzaWJsZSI6dHJ1ZSwiV2lkdGgiOjAuMCwiSGVpZ2h0IjowLjAsIkJvcmRlclN0eWxlIjpudWxsLCJQYXJlbnRTdHlsZSI6bnVsbH0sIk1hcmdpbiI6eyIkaWQiOiI4NzYiLCJUb3AiOjAuMCwiTGVmdCI6MC4wLCJSaWdodCI6MC4wLCJCb3R0b20iOjAuMH0sIlBhZGRpbmciOnsiJGlkIjoiODc3IiwiVG9wIjowLjAsIkxlZnQiOjAuMCwiUmlnaHQiOjAuMCwiQm90dG9tIjowLjB9LCJCYWNrZ3JvdW5kIjpudWxsLCJJc1Zpc2libGUiOnRydWUsIldpZHRoIjowLjAsIkhlaWdodCI6MC4wLCJCb3JkZXJTdHlsZSI6bnVsbCwiUGFyZW50U3R5bGUiOm51bGx9LCJTaGFwZVN0eWxlIjp7IiRpZCI6Ijg3OCIsIk1hcmdpbiI6eyIkaWQiOiI4NzkiLCJUb3AiOjAuMCwiTGVmdCI6NC4wLCJSaWdodCI6NC4wLCJCb3R0b20iOjAuMH0sIlBhZGRpbmciOnsiJGlkIjoiODgwIiwiVG9wIjowLjAsIkxlZnQiOjAuMCwiUmlnaHQiOjAuMCwiQm90dG9tIjowLjB9LCJCYWNrZ3JvdW5kIjp7IiRpZCI6Ijg4MSIsIkNvbG9yIjp7IiRpZCI6Ijg4MiIsIkEiOjI1NSwiUiI6NDcsIkciOjU0LCJCIjoxNTN9fSwiSXNWaXNpYmxlIjp0cnVlLCJXaWR0aCI6MC4wLCJIZWlnaHQiOjIyLjAsIkJvcmRlclN0eWxlIjp7IiRpZCI6Ijg4MyIsIkxpbmVDb2xvciI6eyIkaWQiOiI4ODQiLCIkdHlwZSI6Ik5MUkUuQ29tbW9uLkRvbS5Tb2xpZENvbG9yQnJ1c2gsIE5MUkUuQ29tbW9uIiwiQ29sb3IiOnsiJGlkIjoiODg1IiwiQSI6MjU1LCJSIjoyNTUsIkciOjAsIkIiOjB9fSwiTGluZVdlaWdodCI6MC4wLCJMaW5lVHlwZSI6MCwiUGFyZW50U3R5bGUiOm51bGx9LCJQYXJlbnRTdHlsZSI6bnVsbH0sIlRpdGxlU3R5bGUiOnsiJGlkIjoiODg2IiwiRm9udFNldHRpbmdzIjp7IiRpZCI6Ijg4NyIsIkZvbnRTaXplIjoxMCwiRm9udE5hbWUiOiJDYWxpYnJpIiwiSXNCb2xkIjp0cnVlLCJJc0l0YWxpYyI6ZmFsc2UsIklzVW5kZXJsaW5lZCI6ZmFsc2UsIlBhcmVudFN0eWxlIjpudWxsfSwiQXV0b1NpemUiOjAsIkZvcmVncm91bmQiOnsiJGlkIjoiODg4IiwiQ29sb3IiOnsiJGlkIjoiODg5IiwiQSI6MjU1LCJSIjoyMzIsIkciOjIzMiwiQiI6MjMyfX0sIk1heFdpZHRoIjo3MjAuMCwiTWF4SGVpZ2h0IjoiSW5maW5pdHkiLCJTbWFydEZvcmVncm91bmRJc0FjdGl2ZSI6ZmFsc2UsIkhvcml6b250YWxBbGlnbm1lbnQiOjEsIlZlcnRpY2FsQWxpZ25tZW50IjowLCJTbWFydEZvcmVncm91bmQiOm51bGwsIkJhY2tncm91bmRGaWxsVHlwZSI6MCwiTWFyZ2luIjp7IiRpZCI6Ijg5MCIsIlRvcCI6MC4wLCJMZWZ0IjowLjAsIlJpZ2h0IjowLjAsIkJvdHRvbSI6MC4wfSwiUGFkZGluZyI6eyIkaWQiOiI4OTEiLCJUb3AiOjAuMCwiTGVmdCI6MC4wLCJSaWdodCI6MC4wLCJCb3R0b20iOjAuMH0sIkJhY2tncm91bmQiOnsiJGlkIjoiODkyIiwiQ29sb3IiOnsiJGlkIjoiODkzIiwiQSI6MCwiUiI6MjU1LCJHIjoyNTUsIkIiOjI1NX19LCJJc1Zpc2libGUiOnRydWUsIldpZHRoIjowLjAsIkhlaWdodCI6MC4wLCJCb3JkZXJTdHlsZSI6eyIkaWQiOiI4OTQiLCJMaW5lQ29sb3IiOm51bGwsIkxpbmVXZWlnaHQiOjAuMCwiTGluZVR5cGUiOjAsIlBhcmVudFN0eWxlIjpudWxsfSwiUGFyZW50U3R5bGUiOm51bGx9LCJEYXRlU3R5bGUiOnsiJGlkIjoiODk1IiwiRm9udFNldHRpbmdzIjp7IiRpZCI6Ijg5NiIsIkZvbnRTaXplIjo5LCJGb250TmFtZSI6IkNhbGlicmkiLCJJc0JvbGQiOmZhbHNlLCJJc0l0YWxpYyI6ZmFsc2UsIklzVW5kZXJsaW5lZCI6ZmFsc2UsIlBhcmVudFN0eWxlIjpudWxsfSwiQXV0b1NpemUiOjIsIkZvcmVncm91bmQiOnsiJGlkIjoiODk3IiwiQ29sb3IiOnsiJGlkIjoiODk4IiwiQSI6MjU1LCJSIjowLCJHIjowLCJCIjowfX0sIk1heFdpZHRoIjo1NS42MTI3NTQ4MjE3NzczNDQsIk1heEhlaWdodCI6IkluZmluaXR5IiwiU21hcnRGb3JlZ3JvdW5kSXNBY3RpdmUiOmZhbHNlLCJIb3Jpem9udGFsQWxpZ25tZW50IjowLCJWZXJ0aWNhbEFsaWdubWVudCI6MCwiU21hcnRGb3JlZ3JvdW5kIjpudWxsLCJCYWNrZ3JvdW5kRmlsbFR5cGUiOjAsIk1hcmdpbiI6eyIkaWQiOiI4OTkiLCJUb3AiOjAuMCwiTGVmdCI6MC4wLCJSaWdodCI6MC4wLCJCb3R0b20iOjAuMH0sIlBhZGRpbmciOnsiJGlkIjoiOTAwIiwiVG9wIjowLjAsIkxlZnQiOjAuMCwiUmlnaHQiOjAuMCwiQm90dG9tIjowLjB9LCJCYWNrZ3JvdW5kIjp7IiRpZCI6IjkwMSIsIkNvbG9yIjp7IiRpZCI6IjkwMiIsIkEiOjAsIlIiOjI1NSwiRyI6MjU1LCJCIjoyNTV9fSwiSXNWaXNpYmxlIjp0cnVlLCJXaWR0aCI6MC4wLCJIZWlnaHQiOjAuMCwiQm9yZGVyU3R5bGUiOnsiJGlkIjoiOTAzIiwiTGluZUNvbG9yIjpudWxsLCJMaW5lV2VpZ2h0IjowLjAsIkxpbmVUeXBlIjowLCJQYXJlbnRTdHlsZSI6bnVsbH0sIlBhcmVudFN0eWxlIjpudWxsfSwiRGF0ZUZvcm1hdCI6eyIkaWQiOiI5MD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A1IiwiRm9ybWF0IjowLCJJc1Zpc2libGUiOmZhbHNlLCJMYXN0S25vd25WaXNpYmlsaXR5U3RhdGUiOmZhbHNlfSwiSXNWaXNpYmxlIjp0cnVlLCJQYXJlbnRTdHlsZSI6bnVsbH0sIkluZGV4Ijo4LCJTbWFydER1cmF0aW9uQWN0aXZhdGVkIjpmYWxzZSwiRGF0ZUZvcm1hdCI6eyIkcmVmIjoiOTA0In0sIldlZWtOdW1iZXJpbmciOnsiJGlkIjoiOTA2IiwiRm9ybWF0IjowLCJJc1Zpc2libGUiOmZhbHNlLCJMYXN0S25vd25WaXNpYmlsaXR5U3RhdGUiOmZhbHNlfSwiQmFzZWxpbmVEYXRhIjp7IiRpZCI6IjkwNyIsIlN0YXJ0RGF0ZSI6IjIwMjYtMDEtMDVUMDA6MDA6MDAiLCJFbmREYXRlIjoiMjAyNi0wMy0wNVQyMzo1OTowMCJ9LCJJZCI6IjAzNDQ4NDcwLTVhZDYtNDAyYy04OGUxLTFkZjBiMjRmMjQ2ZSIsIkltcG9ydElkIjpudWxsLCJUaXRsZSI6IkVTUi1MQS1ESTIwMjMiLCJOb3RlIjpudWxsLCJIeXBlcmxpbmsiOnsiJGlkIjoiOTA4IiwiQWRkcmVzcyI6IiIsIlN1YkFkZHJlc3MiOiIifSwiSXNDaGFuZ2VkIjpmYWxzZSwiSXNOZXciOmZhbHNlfSx7IiRpZCI6IjkwOSIsIkdyb3VwTmFtZSI6bnVsbCwiU3RhcnREYXRlIjoiMjAyNS0xMC0yMFQwMDowMDowMFoiLCJFbmREYXRlIjoiMjAyNS0xMi0xOFQyMzo1OTowMFoiLCJQZXJjZW50YWdlQ29tcGxldGUiOm51bGwsIlN0eWxlIjp7IiRpZCI6IjkxMCIsIlNoYXBlIjo0LCJTaGFwZVRoaWNrbmVzcyI6MiwiRHVyYXRpb25Gb3JtYXQiOjAsIkluY2x1ZGVOb25Xb3JraW5nRGF5c0luRHVyYXRpb24iOmZhbHNlLCJQZXJjZW50YWdlQ29tcGxldGVTdHlsZSI6eyIkaWQiOiI5MTEiLCJGb250U2V0dGluZ3MiOnsiJGlkIjoiOTEyIiwiRm9udFNpemUiOjEwLCJGb250TmFtZSI6IkNhbGlicmkiLCJJc0JvbGQiOmZhbHNlLCJJc0l0YWxpYyI6ZmFsc2UsIklzVW5kZXJsaW5lZCI6ZmFsc2UsIlBhcmVudFN0eWxlIjpudWxsfSwiQXV0b1NpemUiOjAsIkZvcmVncm91bmQiOnsiJGlkIjoiOTEzIiwiQ29sb3IiOnsiJGlkIjoiOTE0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5MTUiLCJUb3AiOjAuMCwiTGVmdCI6MC4wLCJSaWdodCI6MC4wLCJCb3R0b20iOjAuMH0sIlBhZGRpbmciOnsiJGlkIjoiOTE2IiwiVG9wIjowLjAsIkxlZnQiOjAuMCwiUmlnaHQiOjAuMCwiQm90dG9tIjowLjB9LCJCYWNrZ3JvdW5kIjp7IiRpZCI6IjkxNyIsIkNvbG9yIjp7IiRpZCI6IjkxOCIsIkEiOjg5LCJSIjowLCJHIjowLCJCIjowfX0sIklzVmlzaWJsZSI6dHJ1ZSwiV2lkdGgiOjAuMCwiSGVpZ2h0IjowLjAsIkJvcmRlclN0eWxlIjp7IiRpZCI6IjkxOSIsIkxpbmVDb2xvciI6bnVsbCwiTGluZVdlaWdodCI6MC4wLCJMaW5lVHlwZSI6MCwiUGFyZW50U3R5bGUiOm51bGx9LCJQYXJlbnRTdHlsZSI6bnVsbH0sIkR1cmF0aW9uU3R5bGUiOnsiJGlkIjoiOTIwIiwiRm9udFNldHRpbmdzIjp7IiRpZCI6IjkyMSIsIkZvbnRTaXplIjoxMiwiRm9udE5hbWUiOiJDYWxpYnJpIiwiSXNCb2xkIjpmYWxzZSwiSXNJdGFsaWMiOmZhbHNlLCJJc1VuZGVybGluZWQiOmZhbHNlLCJQYXJlbnRTdHlsZSI6bnVsbH0sIkF1dG9TaXplIjowLCJGb3JlZ3JvdW5kIjp7IiRpZCI6IjkyMiIsIkNvbG9yIjp7IiRpZCI6IjkyMyIsIkEiOjI1NSwiUiI6MTc4LCJHIjoxNCwiQiI6MTh9fSwiTWF4V2lkdGgiOjIwMC4wLCJNYXhIZWlnaHQiOiJJbmZpbml0eSIsIlNtYXJ0Rm9yZWdyb3VuZElzQWN0aXZlIjpmYWxzZSwiSG9yaXpvbnRhbEFsaWdubWVudCI6MCwiVmVydGljYWxBbGlnbm1lbnQiOjAsIlNtYXJ0Rm9yZWdyb3VuZCI6bnVsbCwiQmFja2dyb3VuZEZpbGxUeXBlIjowLCJNYXJnaW4iOnsiJGlkIjoiOTI0IiwiVG9wIjowLjAsIkxlZnQiOjAuMCwiUmlnaHQiOjAuMCwiQm90dG9tIjowLjB9LCJQYWRkaW5nIjp7IiRpZCI6IjkyNSIsIlRvcCI6MC4wLCJMZWZ0IjowLjAsIlJpZ2h0IjowLjAsIkJvdHRvbSI6MC4wfSwiQmFja2dyb3VuZCI6eyIkaWQiOiI5MjYiLCJDb2xvciI6eyIkaWQiOiI5MjciLCJBIjowLCJSIjoyNTUsIkciOjI1NSwiQiI6MjU1fX0sIklzVmlzaWJsZSI6dHJ1ZSwiV2lkdGgiOjAuMCwiSGVpZ2h0IjowLjAsIkJvcmRlclN0eWxlIjp7IiRpZCI6IjkyOCIsIkxpbmVDb2xvciI6bnVsbCwiTGluZVdlaWdodCI6MC4wLCJMaW5lVHlwZSI6MCwiUGFyZW50U3R5bGUiOm51bGx9LCJQYXJlbnRTdHlsZSI6bnVsbH0sIkhvcml6b250YWxDb25uZWN0b3JTdHlsZSI6eyIkaWQiOiI5MjkiLCJMaW5lQ29sb3IiOnsiJGlkIjoiOTMwIiwiJHR5cGUiOiJOTFJFLkNvbW1vbi5Eb20uU29saWRDb2xvckJydXNoLCBOTFJFLkNvbW1vbiIsIkNvbG9yIjp7IiRpZCI6IjkzMSIsIkEiOjI1NSwiUiI6MjA0LCJHIjoyMDQsIkIiOjIwNH19LCJMaW5lV2VpZ2h0IjoxLjAsIkxpbmVUeXBlIjowLCJQYXJlbnRTdHlsZSI6bnVsbH0sIlZlcnRpY2FsQ29ubmVjdG9yU3R5bGUiOnsiJGlkIjoiOTMyIiwiTGluZUNvbG9yIjp7IiRpZCI6IjkzMyIsIiR0eXBlIjoiTkxSRS5Db21tb24uRG9tLlNvbGlkQ29sb3JCcnVzaCwgTkxSRS5Db21tb24iLCJDb2xvciI6eyIkaWQiOiI5MzQiLCJBIjoyNTUsIlIiOjIwNCwiRyI6MjA0LCJCIjoyMDR9fSwiTGluZVdlaWdodCI6MC4wLCJMaW5lVHlwZSI6MCwiUGFyZW50U3R5bGUiOm51bGx9LCJNYXJnaW4iOm51bGwsIlN0YXJ0RGF0ZVBvc2l0aW9uIjowLCJFbmREYXRlUG9zaXRpb24iOjAsIkRhdGVJc1Zpc2libGUiOnRydWUsIlRpdGxlUG9zaXRpb24iOjIsIkR1cmF0aW9uUG9zaXRpb24iOjQsIlBlcmNlbnRhZ2VDb21wbGV0ZWRQb3NpdGlvbiI6NiwiU3BhY2luZyI6MTAsIklzQmVsb3dUaW1lYmFuZCI6dHJ1ZSwiUGVyY2VudGFnZUNvbXBsZXRlU2hhcGVPcGFjaXR5IjozNSwiQmFzZWxpbmVTdHlsZSI6eyIkaWQiOiI5MzUiLCJTaGFwZVN0eWxlIjp7IiRpZCI6IjkzNiIsIk1hcmdpbiI6eyIkaWQiOiI5MzciLCJUb3AiOjAuMCwiTGVmdCI6MC4wLCJSaWdodCI6MC4wLCJCb3R0b20iOjAuMH0sIlBhZGRpbmciOnsiJGlkIjoiOTM4IiwiVG9wIjowLjAsIkxlZnQiOjAuMCwiUmlnaHQiOjAuMCwiQm90dG9tIjowLjB9LCJCYWNrZ3JvdW5kIjp7IiRpZCI6IjkzOSIsIkNvbG9yIjp7IiRpZCI6Ijk0MCIsIkEiOjE1MywiUiI6MCwiRyI6MCwiQiI6MH19LCJJc1Zpc2libGUiOnRydWUsIldpZHRoIjowLjAsIkhlaWdodCI6MC4wLCJCb3JkZXJTdHlsZSI6bnVsbCwiUGFyZW50U3R5bGUiOm51bGx9LCJNYXJnaW4iOnsiJGlkIjoiOTQxIiwiVG9wIjowLjAsIkxlZnQiOjAuMCwiUmlnaHQiOjAuMCwiQm90dG9tIjowLjB9LCJQYWRkaW5nIjp7IiRpZCI6Ijk0MiIsIlRvcCI6MC4wLCJMZWZ0IjowLjAsIlJpZ2h0IjowLjAsIkJvdHRvbSI6MC4wfSwiQmFja2dyb3VuZCI6bnVsbCwiSXNWaXNpYmxlIjp0cnVlLCJXaWR0aCI6MC4wLCJIZWlnaHQiOjAuMCwiQm9yZGVyU3R5bGUiOm51bGwsIlBhcmVudFN0eWxlIjpudWxsfSwiU2hhcGVTdHlsZSI6eyIkaWQiOiI5NDMiLCJNYXJnaW4iOnsiJGlkIjoiOTQ0IiwiVG9wIjowLjAsIkxlZnQiOjQuMCwiUmlnaHQiOjQuMCwiQm90dG9tIjowLjB9LCJQYWRkaW5nIjp7IiRpZCI6Ijk0NSIsIlRvcCI6MC4wLCJMZWZ0IjowLjAsIlJpZ2h0IjowLjAsIkJvdHRvbSI6MC4wfSwiQmFja2dyb3VuZCI6eyIkaWQiOiI5NDYiLCJDb2xvciI6eyIkaWQiOiI5NDciLCJBIjoyNTUsIlIiOjI1NSwiRyI6NTYsIkIiOjE0MH19LCJJc1Zpc2libGUiOnRydWUsIldpZHRoIjowLjAsIkhlaWdodCI6MjIuMCwiQm9yZGVyU3R5bGUiOnsiJGlkIjoiOTQ4IiwiTGluZUNvbG9yIjp7IiRpZCI6Ijk0OSIsIiR0eXBlIjoiTkxSRS5Db21tb24uRG9tLlNvbGlkQ29sb3JCcnVzaCwgTkxSRS5Db21tb24iLCJDb2xvciI6eyIkaWQiOiI5NTAiLCJBIjoyNTUsIlIiOjI1NSwiRyI6MCwiQiI6MH19LCJMaW5lV2VpZ2h0IjowLjAsIkxpbmVUeXBlIjowLCJQYXJlbnRTdHlsZSI6bnVsbH0sIlBhcmVudFN0eWxlIjpudWxsfSwiVGl0bGVTdHlsZSI6eyIkaWQiOiI5NTEiLCJGb250U2V0dGluZ3MiOnsiJGlkIjoiOTUyIiwiRm9udFNpemUiOjEwLCJGb250TmFtZSI6IkNhbGlicmkiLCJJc0JvbGQiOnRydWUsIklzSXRhbGljIjpmYWxzZSwiSXNVbmRlcmxpbmVkIjpmYWxzZSwiUGFyZW50U3R5bGUiOm51bGx9LCJBdXRvU2l6ZSI6MCwiRm9yZWdyb3VuZCI6eyIkaWQiOiI5NTMiLCJDb2xvciI6eyIkaWQiOiI5NTQiLCJBIjoyNTUsIlIiOjIzMiwiRyI6MjMyLCJCIjoyMzJ9fSwiTWF4V2lkdGgiOjcyMC4wLCJNYXhIZWlnaHQiOiJJbmZpbml0eSIsIlNtYXJ0Rm9yZWdyb3VuZElzQWN0aXZlIjpmYWxzZSwiSG9yaXpvbnRhbEFsaWdubWVudCI6MSwiVmVydGljYWxBbGlnbm1lbnQiOjAsIlNtYXJ0Rm9yZWdyb3VuZCI6bnVsbCwiQmFja2dyb3VuZEZpbGxUeXBlIjowLCJNYXJnaW4iOnsiJGlkIjoiOTU1IiwiVG9wIjowLjAsIkxlZnQiOjAuMCwiUmlnaHQiOjAuMCwiQm90dG9tIjowLjB9LCJQYWRkaW5nIjp7IiRpZCI6Ijk1NiIsIlRvcCI6MC4wLCJMZWZ0IjowLjAsIlJpZ2h0IjowLjAsIkJvdHRvbSI6MC4wfSwiQmFja2dyb3VuZCI6eyIkaWQiOiI5NTciLCJDb2xvciI6eyIkaWQiOiI5NTgiLCJBIjowLCJSIjoyNTUsIkciOjI1NSwiQiI6MjU1fX0sIklzVmlzaWJsZSI6dHJ1ZSwiV2lkdGgiOjAuMCwiSGVpZ2h0IjowLjAsIkJvcmRlclN0eWxlIjp7IiRpZCI6Ijk1OSIsIkxpbmVDb2xvciI6bnVsbCwiTGluZVdlaWdodCI6MC4wLCJMaW5lVHlwZSI6MCwiUGFyZW50U3R5bGUiOm51bGx9LCJQYXJlbnRTdHlsZSI6bnVsbH0sIkRhdGVTdHlsZSI6eyIkaWQiOiI5NjAiLCJGb250U2V0dGluZ3MiOnsiJGlkIjoiOTYxIiwiRm9udFNpemUiOjksIkZvbnROYW1lIjoiQ2FsaWJyaSIsIklzQm9sZCI6ZmFsc2UsIklzSXRhbGljIjpmYWxzZSwiSXNVbmRlcmxpbmVkIjpmYWxzZSwiUGFyZW50U3R5bGUiOm51bGx9LCJBdXRvU2l6ZSI6MiwiRm9yZWdyb3VuZCI6eyIkaWQiOiI5NjIiLCJDb2xvciI6eyIkaWQiOiI5NjMiLCJBIjoyNTUsIlIiOjAsIkciOjAsIkIiOjB9fSwiTWF4V2lkdGgiOjY4LjUxNTEyMTQ1OTk2MDkzOCwiTWF4SGVpZ2h0IjoiSW5maW5pdHkiLCJTbWFydEZvcmVncm91bmRJc0FjdGl2ZSI6ZmFsc2UsIkhvcml6b250YWxBbGlnbm1lbnQiOjAsIlZlcnRpY2FsQWxpZ25tZW50IjowLCJTbWFydEZvcmVncm91bmQiOm51bGwsIkJhY2tncm91bmRGaWxsVHlwZSI6MCwiTWFyZ2luIjp7IiRpZCI6Ijk2NCIsIlRvcCI6MC4wLCJMZWZ0IjowLjAsIlJpZ2h0IjowLjAsIkJvdHRvbSI6MC4wfSwiUGFkZGluZyI6eyIkaWQiOiI5NjUiLCJUb3AiOjAuMCwiTGVmdCI6MC4wLCJSaWdodCI6MC4wLCJCb3R0b20iOjAuMH0sIkJhY2tncm91bmQiOnsiJGlkIjoiOTY2IiwiQ29sb3IiOnsiJGlkIjoiOTY3IiwiQSI6MCwiUiI6MjU1LCJHIjoyNTUsIkIiOjI1NX19LCJJc1Zpc2libGUiOnRydWUsIldpZHRoIjowLjAsIkhlaWdodCI6MC4wLCJCb3JkZXJTdHlsZSI6eyIkaWQiOiI5NjgiLCJMaW5lQ29sb3IiOm51bGwsIkxpbmVXZWlnaHQiOjAuMCwiTGluZVR5cGUiOjAsIlBhcmVudFN0eWxlIjpudWxsfSwiUGFyZW50U3R5bGUiOm51bGx9LCJEYXRlRm9ybWF0Ijp7IiRpZCI6Ijk2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5NzAiLCJGb3JtYXQiOjAsIklzVmlzaWJsZSI6ZmFsc2UsIkxhc3RLbm93blZpc2liaWxpdHlTdGF0ZSI6ZmFsc2V9LCJJc1Zpc2libGUiOnRydWUsIlBhcmVudFN0eWxlIjpudWxsfSwiSW5kZXgiOjksIlNtYXJ0RHVyYXRpb25BY3RpdmF0ZWQiOmZhbHNlLCJEYXRlRm9ybWF0Ijp7IiRyZWYiOiI5NjkifSwiV2Vla051bWJlcmluZyI6eyIkaWQiOiI5NzEiLCJGb3JtYXQiOjAsIklzVmlzaWJsZSI6ZmFsc2UsIkxhc3RLbm93blZpc2liaWxpdHlTdGF0ZSI6ZmFsc2V9LCJCYXNlbGluZURhdGEiOnsiJGlkIjoiOTcyIiwiU3RhcnREYXRlIjoiMjAyNS0xMC0yMFQwMDowMDowMCIsIkVuZERhdGUiOiIyMDI1LTEyLTE4VDIzOjU5OjAwIn0sIklkIjoiMWJlZTI1YWUtNmI3MC00N2VlLTlmYTEtOGM2YmU5NWVkNmUyIiwiSW1wb3J0SWQiOm51bGwsIlRpdGxlIjoiRVNSLUxBLTMiLCJOb3RlIjpudWxsLCJIeXBlcmxpbmsiOnsiJGlkIjoiOTczIiwiQWRkcmVzcyI6bnVsbCwiU3ViQWRkcmVzcyI6bnVsbH0sIklzQ2hhbmdlZCI6ZmFsc2UsIklzTmV3IjpmYWxzZX0seyIkaWQiOiI5NzQiLCJHcm91cE5hbWUiOm51bGwsIlN0YXJ0RGF0ZSI6IjIwMjYtMDEtMTVUMDA6MDA6MDBaIiwiRW5kRGF0ZSI6IjIwMjYtMDMtMTVUMjM6NTk6MDBaIiwiUGVyY2VudGFnZUNvbXBsZXRlIjpudWxsLCJTdHlsZSI6eyIkaWQiOiI5NzUiLCJTaGFwZSI6NCwiU2hhcGVUaGlja25lc3MiOjIsIkR1cmF0aW9uRm9ybWF0IjowLCJJbmNsdWRlTm9uV29ya2luZ0RheXNJbkR1cmF0aW9uIjpmYWxzZSwiUGVyY2VudGFnZUNvbXBsZXRlU3R5bGUiOnsiJGlkIjoiOTc2IiwiRm9udFNldHRpbmdzIjp7IiRpZCI6Ijk3NyIsIkZvbnRTaXplIjoxMCwiRm9udE5hbWUiOiJDYWxpYnJpIiwiSXNCb2xkIjpmYWxzZSwiSXNJdGFsaWMiOmZhbHNlLCJJc1VuZGVybGluZWQiOmZhbHNlLCJQYXJlbnRTdHlsZSI6bnVsbH0sIkF1dG9TaXplIjowLCJGb3JlZ3JvdW5kIjp7IiRpZCI6Ijk3OCIsIkNvbG9yIjp7IiRpZCI6Ijk3O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OTgwIiwiVG9wIjowLjAsIkxlZnQiOjAuMCwiUmlnaHQiOjAuMCwiQm90dG9tIjowLjB9LCJQYWRkaW5nIjp7IiRpZCI6Ijk4MSIsIlRvcCI6MC4wLCJMZWZ0IjowLjAsIlJpZ2h0IjowLjAsIkJvdHRvbSI6MC4wfSwiQmFja2dyb3VuZCI6eyIkaWQiOiI5ODIiLCJDb2xvciI6eyIkaWQiOiI5ODMiLCJBIjo4OSwiUiI6MCwiRyI6MCwiQiI6MH19LCJJc1Zpc2libGUiOnRydWUsIldpZHRoIjowLjAsIkhlaWdodCI6MC4wLCJCb3JkZXJTdHlsZSI6eyIkaWQiOiI5ODQiLCJMaW5lQ29sb3IiOm51bGwsIkxpbmVXZWlnaHQiOjAuMCwiTGluZVR5cGUiOjAsIlBhcmVudFN0eWxlIjpudWxsfSwiUGFyZW50U3R5bGUiOm51bGx9LCJEdXJhdGlvblN0eWxlIjp7IiRpZCI6Ijk4NSIsIkZvbnRTZXR0aW5ncyI6eyIkaWQiOiI5ODYiLCJGb250U2l6ZSI6MTIsIkZvbnROYW1lIjoiQ2FsaWJyaSIsIklzQm9sZCI6ZmFsc2UsIklzSXRhbGljIjpmYWxzZSwiSXNVbmRlcmxpbmVkIjpmYWxzZSwiUGFyZW50U3R5bGUiOm51bGx9LCJBdXRvU2l6ZSI6MCwiRm9yZWdyb3VuZCI6eyIkaWQiOiI5ODciLCJDb2xvciI6eyIkaWQiOiI5ODgiLCJBIjoyNTUsIlIiOjE3OCwiRyI6MTQsIkIiOjE4fX0sIk1heFdpZHRoIjoyMDAuMCwiTWF4SGVpZ2h0IjoiSW5maW5pdHkiLCJTbWFydEZvcmVncm91bmRJc0FjdGl2ZSI6ZmFsc2UsIkhvcml6b250YWxBbGlnbm1lbnQiOjAsIlZlcnRpY2FsQWxpZ25tZW50IjowLCJTbWFydEZvcmVncm91bmQiOm51bGwsIkJhY2tncm91bmRGaWxsVHlwZSI6MCwiTWFyZ2luIjp7IiRpZCI6Ijk4OSIsIlRvcCI6MC4wLCJMZWZ0IjowLjAsIlJpZ2h0IjowLjAsIkJvdHRvbSI6MC4wfSwiUGFkZGluZyI6eyIkaWQiOiI5OTAiLCJUb3AiOjAuMCwiTGVmdCI6MC4wLCJSaWdodCI6MC4wLCJCb3R0b20iOjAuMH0sIkJhY2tncm91bmQiOnsiJGlkIjoiOTkxIiwiQ29sb3IiOnsiJGlkIjoiOTkyIiwiQSI6MCwiUiI6MjU1LCJHIjoyNTUsIkIiOjI1NX19LCJJc1Zpc2libGUiOnRydWUsIldpZHRoIjowLjAsIkhlaWdodCI6MC4wLCJCb3JkZXJTdHlsZSI6eyIkaWQiOiI5OTMiLCJMaW5lQ29sb3IiOm51bGwsIkxpbmVXZWlnaHQiOjAuMCwiTGluZVR5cGUiOjAsIlBhcmVudFN0eWxlIjpudWxsfSwiUGFyZW50U3R5bGUiOm51bGx9LCJIb3Jpem9udGFsQ29ubmVjdG9yU3R5bGUiOnsiJGlkIjoiOTk0IiwiTGluZUNvbG9yIjp7IiRpZCI6Ijk5NSIsIiR0eXBlIjoiTkxSRS5Db21tb24uRG9tLlNvbGlkQ29sb3JCcnVzaCwgTkxSRS5Db21tb24iLCJDb2xvciI6eyIkaWQiOiI5OTYiLCJBIjoyNTUsIlIiOjIwNCwiRyI6MjA0LCJCIjoyMDR9fSwiTGluZVdlaWdodCI6MS4wLCJMaW5lVHlwZSI6MCwiUGFyZW50U3R5bGUiOm51bGx9LCJWZXJ0aWNhbENvbm5lY3RvclN0eWxlIjp7IiRpZCI6Ijk5NyIsIkxpbmVDb2xvciI6eyIkaWQiOiI5OTgiLCIkdHlwZSI6Ik5MUkUuQ29tbW9uLkRvbS5Tb2xpZENvbG9yQnJ1c2gsIE5MUkUuQ29tbW9uIiwiQ29sb3IiOnsiJGlkIjoiOTk5IiwiQSI6MjU1LCJSIjoyMDQsIkciOjIwNCwiQiI6MjA0fX0sIkxpbmVXZWlnaHQiOjAuMCwiTGluZVR5cGUiOjAsIlBhcmVudFN0eWxlIjpudWxsfSwiTWFyZ2luIjpudWxsLCJTdGFydERhdGVQb3NpdGlvbiI6MCwiRW5kRGF0ZVBvc2l0aW9uIjowLCJEYXRlSXNWaXNpYmxlIjp0cnVlLCJUaXRsZVBvc2l0aW9uIjoyLCJEdXJhdGlvblBvc2l0aW9uIjo0LCJQZXJjZW50YWdlQ29tcGxldGVkUG9zaXRpb24iOjYsIlNwYWNpbmciOjEwLCJJc0JlbG93VGltZWJhbmQiOnRydWUsIlBlcmNlbnRhZ2VDb21wbGV0ZVNoYXBlT3BhY2l0eSI6MzUsIkJhc2VsaW5lU3R5bGUiOnsiJGlkIjoiMTAwMCIsIlNoYXBlU3R5bGUiOnsiJGlkIjoiMTAwMSIsIk1hcmdpbiI6eyIkaWQiOiIxMDAyIiwiVG9wIjowLjAsIkxlZnQiOjAuMCwiUmlnaHQiOjAuMCwiQm90dG9tIjowLjB9LCJQYWRkaW5nIjp7IiRpZCI6IjEwMDMiLCJUb3AiOjAuMCwiTGVmdCI6MC4wLCJSaWdodCI6MC4wLCJCb3R0b20iOjAuMH0sIkJhY2tncm91bmQiOnsiJGlkIjoiMTAwNCIsIkNvbG9yIjp7IiRpZCI6IjEwMDUiLCJBIjoxNTMsIlIiOjAsIkciOjAsIkIiOjB9fSwiSXNWaXNpYmxlIjp0cnVlLCJXaWR0aCI6MC4wLCJIZWlnaHQiOjAuMCwiQm9yZGVyU3R5bGUiOm51bGwsIlBhcmVudFN0eWxlIjpudWxsfSwiTWFyZ2luIjp7IiRpZCI6IjEwMDYiLCJUb3AiOjAuMCwiTGVmdCI6MC4wLCJSaWdodCI6MC4wLCJCb3R0b20iOjAuMH0sIlBhZGRpbmciOnsiJGlkIjoiMTAwNyIsIlRvcCI6MC4wLCJMZWZ0IjowLjAsIlJpZ2h0IjowLjAsIkJvdHRvbSI6MC4wfSwiQmFja2dyb3VuZCI6bnVsbCwiSXNWaXNpYmxlIjp0cnVlLCJXaWR0aCI6MC4wLCJIZWlnaHQiOjAuMCwiQm9yZGVyU3R5bGUiOm51bGwsIlBhcmVudFN0eWxlIjpudWxsfSwiU2hhcGVTdHlsZSI6eyIkaWQiOiIxMDA4IiwiTWFyZ2luIjp7IiRpZCI6IjEwMDkiLCJUb3AiOjAuMCwiTGVmdCI6NC4wLCJSaWdodCI6NC4wLCJCb3R0b20iOjAuMH0sIlBhZGRpbmciOnsiJGlkIjoiMTAxMCIsIlRvcCI6MC4wLCJMZWZ0IjowLjAsIlJpZ2h0IjowLjAsIkJvdHRvbSI6MC4wfSwiQmFja2dyb3VuZCI6eyIkaWQiOiIxMDExIiwiQ29sb3IiOnsiJGlkIjoiMTAxMiIsIkEiOjI1NSwiUiI6MjU0LCJHIjoxODYsIkIiOjEwfX0sIklzVmlzaWJsZSI6dHJ1ZSwiV2lkdGgiOjAuMCwiSGVpZ2h0IjoyMi4wLCJCb3JkZXJTdHlsZSI6eyIkaWQiOiIxMDEzIiwiTGluZUNvbG9yIjp7IiRpZCI6IjEwMTQiLCIkdHlwZSI6Ik5MUkUuQ29tbW9uLkRvbS5Tb2xpZENvbG9yQnJ1c2gsIE5MUkUuQ29tbW9uIiwiQ29sb3IiOnsiJGlkIjoiMTAxNSIsIkEiOjI1NSwiUiI6MjU1LCJHIjowLCJCIjowfX0sIkxpbmVXZWlnaHQiOjAuMCwiTGluZVR5cGUiOjAsIlBhcmVudFN0eWxlIjpudWxsfSwiUGFyZW50U3R5bGUiOm51bGx9LCJUaXRsZVN0eWxlIjp7IiRpZCI6IjEwMTYiLCJGb250U2V0dGluZ3MiOnsiJGlkIjoiMTAxNyIsIkZvbnRTaXplIjoxMCwiRm9udE5hbWUiOiJDYWxpYnJpIiwiSXNCb2xkIjp0cnVlLCJJc0l0YWxpYyI6ZmFsc2UsIklzVW5kZXJsaW5lZCI6ZmFsc2UsIlBhcmVudFN0eWxlIjpudWxsfSwiQXV0b1NpemUiOjAsIkZvcmVncm91bmQiOnsiJGlkIjoiMTAxOCIsIkNvbG9yIjp7IiRpZCI6IjEwMTkiLCJBIjoyNTUsIlIiOjIzMiwiRyI6MjMyLCJCIjoyMzJ9fSwiTWF4V2lkdGgiOjcyMC4wLCJNYXhIZWlnaHQiOiJJbmZpbml0eSIsIlNtYXJ0Rm9yZWdyb3VuZElzQWN0aXZlIjpmYWxzZSwiSG9yaXpvbnRhbEFsaWdubWVudCI6MSwiVmVydGljYWxBbGlnbm1lbnQiOjAsIlNtYXJ0Rm9yZWdyb3VuZCI6bnVsbCwiQmFja2dyb3VuZEZpbGxUeXBlIjowLCJNYXJnaW4iOnsiJGlkIjoiMTAyMCIsIlRvcCI6MC4wLCJMZWZ0IjowLjAsIlJpZ2h0IjowLjAsIkJvdHRvbSI6MC4wfSwiUGFkZGluZyI6eyIkaWQiOiIxMDIxIiwiVG9wIjowLjAsIkxlZnQiOjAuMCwiUmlnaHQiOjAuMCwiQm90dG9tIjowLjB9LCJCYWNrZ3JvdW5kIjp7IiRpZCI6IjEwMjIiLCJDb2xvciI6eyIkaWQiOiIxMDIzIiwiQSI6MCwiUiI6MjU1LCJHIjoyNTUsIkIiOjI1NX19LCJJc1Zpc2libGUiOnRydWUsIldpZHRoIjowLjAsIkhlaWdodCI6MC4wLCJCb3JkZXJTdHlsZSI6eyIkaWQiOiIxMDI0IiwiTGluZUNvbG9yIjpudWxsLCJMaW5lV2VpZ2h0IjowLjAsIkxpbmVUeXBlIjowLCJQYXJlbnRTdHlsZSI6bnVsbH0sIlBhcmVudFN0eWxlIjpudWxsfSwiRGF0ZVN0eWxlIjp7IiRpZCI6IjEwMjUiLCJGb250U2V0dGluZ3MiOnsiJGlkIjoiMTAyNiIsIkZvbnRTaXplIjo5LCJGb250TmFtZSI6IkNhbGlicmkiLCJJc0JvbGQiOmZhbHNlLCJJc0l0YWxpYyI6ZmFsc2UsIklzVW5kZXJsaW5lZCI6ZmFsc2UsIlBhcmVudFN0eWxlIjpudWxsfSwiQXV0b1NpemUiOjAsIkZvcmVncm91bmQiOnsiJGlkIjoiMTAyNyIsIkNvbG9yIjp7IiRpZCI6IjEwMjg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AyOSIsIlRvcCI6MC4wLCJMZWZ0IjowLjAsIlJpZ2h0IjowLjAsIkJvdHRvbSI6MC4wfSwiUGFkZGluZyI6eyIkaWQiOiIxMDMwIiwiVG9wIjowLjAsIkxlZnQiOjAuMCwiUmlnaHQiOjAuMCwiQm90dG9tIjowLjB9LCJCYWNrZ3JvdW5kIjp7IiRpZCI6IjEwMzEiLCJDb2xvciI6eyIkaWQiOiIxMDMyIiwiQSI6MCwiUiI6MjU1LCJHIjoyNTUsIkIiOjI1NX19LCJJc1Zpc2libGUiOnRydWUsIldpZHRoIjowLjAsIkhlaWdodCI6MC4wLCJCb3JkZXJTdHlsZSI6eyIkaWQiOiIxMDMzIiwiTGluZUNvbG9yIjpudWxsLCJMaW5lV2VpZ2h0IjowLjAsIkxpbmVUeXBlIjowLCJQYXJlbnRTdHlsZSI6bnVsbH0sIlBhcmVudFN0eWxlIjpudWxsfSwiRGF0ZUZvcm1hdCI6eyIkaWQiOiIxMDM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MzUiLCJGb3JtYXQiOjAsIklzVmlzaWJsZSI6ZmFsc2UsIkxhc3RLbm93blZpc2liaWxpdHlTdGF0ZSI6ZmFsc2V9LCJJc1Zpc2libGUiOnRydWUsIlBhcmVudFN0eWxlIjpudWxsfSwiSW5kZXgiOjEwLCJTbWFydER1cmF0aW9uQWN0aXZhdGVkIjpmYWxzZSwiRGF0ZUZvcm1hdCI6eyIkcmVmIjoiMTAzNCJ9LCJXZWVrTnVtYmVyaW5nIjp7IiRpZCI6IjEwMzYiLCJGb3JtYXQiOjAsIklzVmlzaWJsZSI6ZmFsc2UsIkxhc3RLbm93blZpc2liaWxpdHlTdGF0ZSI6ZmFsc2V9LCJCYXNlbGluZURhdGEiOnsiJGlkIjoiMTAzNyIsIlN0YXJ0RGF0ZSI6IjIwMjYtMDEtMTVUMDA6MDA6MDAiLCJFbmREYXRlIjoiMjAyNi0wMy0xNVQyMzo1OTowMCJ9LCJJZCI6IjU0YzM0MmQ1LWY5NmUtNDhhYi1hZGIxLWIxM2Q1MmQwN2I3YiIsIkltcG9ydElkIjpudWxsLCJUaXRsZSI6IkVTUi1MQS01IiwiTm90ZSI6bnVsbCwiSHlwZXJsaW5rIjp7IiRpZCI6IjEwMzgiLCJBZGRyZXNzIjpudWxsLCJTdWJBZGRyZXNzIjpudWxsfSwiSXNDaGFuZ2VkIjpmYWxzZSwiSXNOZXciOmZhbHNlfSx7IiRpZCI6IjEwMzkiLCJHcm91cE5hbWUiOm51bGwsIlN0YXJ0RGF0ZSI6IjIwMjYtMDEtMjNUMDA6MDA6MDBaIiwiRW5kRGF0ZSI6IjIwMjYtMDMtMjNUMjM6NTk6MDBaIiwiUGVyY2VudGFnZUNvbXBsZXRlIjpudWxsLCJTdHlsZSI6eyIkaWQiOiIxMDQwIiwiU2hhcGUiOjQsIlNoYXBlVGhpY2tuZXNzIjoyLCJEdXJhdGlvbkZvcm1hdCI6MCwiSW5jbHVkZU5vbldvcmtpbmdEYXlzSW5EdXJhdGlvbiI6ZmFsc2UsIlBlcmNlbnRhZ2VDb21wbGV0ZVN0eWxlIjp7IiRpZCI6IjEwNDEiLCJGb250U2V0dGluZ3MiOnsiJGlkIjoiMTA0MiIsIkZvbnRTaXplIjoxMCwiRm9udE5hbWUiOiJDYWxpYnJpIiwiSXNCb2xkIjpmYWxzZSwiSXNJdGFsaWMiOmZhbHNlLCJJc1VuZGVybGluZWQiOmZhbHNlLCJQYXJlbnRTdHlsZSI6bnVsbH0sIkF1dG9TaXplIjowLCJGb3JlZ3JvdW5kIjp7IiRpZCI6IjEwNDMiLCJDb2xvciI6eyIkaWQiOiIxMDQ0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xMDQ1IiwiVG9wIjowLjAsIkxlZnQiOjAuMCwiUmlnaHQiOjAuMCwiQm90dG9tIjowLjB9LCJQYWRkaW5nIjp7IiRpZCI6IjEwNDYiLCJUb3AiOjAuMCwiTGVmdCI6MC4wLCJSaWdodCI6MC4wLCJCb3R0b20iOjAuMH0sIkJhY2tncm91bmQiOnsiJGlkIjoiMTA0NyIsIkNvbG9yIjp7IiRpZCI6IjEwNDgiLCJBIjo4OSwiUiI6MCwiRyI6MCwiQiI6MH19LCJJc1Zpc2libGUiOnRydWUsIldpZHRoIjowLjAsIkhlaWdodCI6MC4wLCJCb3JkZXJTdHlsZSI6eyIkaWQiOiIxMDQ5IiwiTGluZUNvbG9yIjpudWxsLCJMaW5lV2VpZ2h0IjowLjAsIkxpbmVUeXBlIjowLCJQYXJlbnRTdHlsZSI6bnVsbH0sIlBhcmVudFN0eWxlIjpudWxsfSwiRHVyYXRpb25TdHlsZSI6eyIkaWQiOiIxMDUwIiwiRm9udFNldHRpbmdzIjp7IiRpZCI6IjEwNTEiLCJGb250U2l6ZSI6MTIsIkZvbnROYW1lIjoiQ2FsaWJyaSIsIklzQm9sZCI6ZmFsc2UsIklzSXRhbGljIjpmYWxzZSwiSXNVbmRlcmxpbmVkIjpmYWxzZSwiUGFyZW50U3R5bGUiOm51bGx9LCJBdXRvU2l6ZSI6MCwiRm9yZWdyb3VuZCI6eyIkaWQiOiIxMDUyIiwiQ29sb3IiOnsiJGlkIjoiMTA1MyIsIkEiOjI1NSwiUiI6MTc4LCJHIjoxNCwiQiI6MTh9fSwiTWF4V2lkdGgiOjIwMC4wLCJNYXhIZWlnaHQiOiJJbmZpbml0eSIsIlNtYXJ0Rm9yZWdyb3VuZElzQWN0aXZlIjpmYWxzZSwiSG9yaXpvbnRhbEFsaWdubWVudCI6MCwiVmVydGljYWxBbGlnbm1lbnQiOjAsIlNtYXJ0Rm9yZWdyb3VuZCI6bnVsbCwiQmFja2dyb3VuZEZpbGxUeXBlIjowLCJNYXJnaW4iOnsiJGlkIjoiMTA1NCIsIlRvcCI6MC4wLCJMZWZ0IjowLjAsIlJpZ2h0IjowLjAsIkJvdHRvbSI6MC4wfSwiUGFkZGluZyI6eyIkaWQiOiIxMDU1IiwiVG9wIjowLjAsIkxlZnQiOjAuMCwiUmlnaHQiOjAuMCwiQm90dG9tIjowLjB9LCJCYWNrZ3JvdW5kIjp7IiRpZCI6IjEwNTYiLCJDb2xvciI6eyIkaWQiOiIxMDU3IiwiQSI6MCwiUiI6MjU1LCJHIjoyNTUsIkIiOjI1NX19LCJJc1Zpc2libGUiOnRydWUsIldpZHRoIjowLjAsIkhlaWdodCI6MC4wLCJCb3JkZXJTdHlsZSI6eyIkaWQiOiIxMDU4IiwiTGluZUNvbG9yIjpudWxsLCJMaW5lV2VpZ2h0IjowLjAsIkxpbmVUeXBlIjowLCJQYXJlbnRTdHlsZSI6bnVsbH0sIlBhcmVudFN0eWxlIjpudWxsfSwiSG9yaXpvbnRhbENvbm5lY3RvclN0eWxlIjp7IiRpZCI6IjEwNTkiLCJMaW5lQ29sb3IiOnsiJGlkIjoiMTA2MCIsIiR0eXBlIjoiTkxSRS5Db21tb24uRG9tLlNvbGlkQ29sb3JCcnVzaCwgTkxSRS5Db21tb24iLCJDb2xvciI6eyIkaWQiOiIxMDYxIiwiQSI6MjU1LCJSIjoyMDQsIkciOjIwNCwiQiI6MjA0fX0sIkxpbmVXZWlnaHQiOjEuMCwiTGluZVR5cGUiOjAsIlBhcmVudFN0eWxlIjpudWxsfSwiVmVydGljYWxDb25uZWN0b3JTdHlsZSI6eyIkaWQiOiIxMDYyIiwiTGluZUNvbG9yIjp7IiRpZCI6IjEwNjMiLCIkdHlwZSI6Ik5MUkUuQ29tbW9uLkRvbS5Tb2xpZENvbG9yQnJ1c2gsIE5MUkUuQ29tbW9uIiwiQ29sb3IiOnsiJGlkIjoiMTA2NCIsIkEiOjI1NSwiUiI6MjA0LCJHIjoyMDQsIkIiOjIwNH19LCJMaW5lV2VpZ2h0IjowLjAsIkxpbmVUeXBlIjowLCJQYXJlbnRTdHlsZSI6bnVsbH0sIk1hcmdpbiI6bnVsbCwiU3RhcnREYXRlUG9zaXRpb24iOjAsIkVuZERhdGVQb3NpdGlvbiI6MCwiRGF0ZUlzVmlzaWJsZSI6dHJ1ZSwiVGl0bGVQb3NpdGlvbiI6MiwiRHVyYXRpb25Qb3NpdGlvbiI6NiwiUGVyY2VudGFnZUNvbXBsZXRlZFBvc2l0aW9uIjo2LCJTcGFjaW5nIjoxMCwiSXNCZWxvd1RpbWViYW5kIjp0cnVlLCJQZXJjZW50YWdlQ29tcGxldGVTaGFwZU9wYWNpdHkiOjM1LCJCYXNlbGluZVN0eWxlIjp7IiRpZCI6IjEwNjUiLCJTaGFwZVN0eWxlIjp7IiRpZCI6IjEwNjYiLCJNYXJnaW4iOnsiJGlkIjoiMTA2NyIsIlRvcCI6MC4wLCJMZWZ0IjowLjAsIlJpZ2h0IjowLjAsIkJvdHRvbSI6MC4wfSwiUGFkZGluZyI6eyIkaWQiOiIxMDY4IiwiVG9wIjowLjAsIkxlZnQiOjAuMCwiUmlnaHQiOjAuMCwiQm90dG9tIjowLjB9LCJCYWNrZ3JvdW5kIjp7IiRpZCI6IjEwNjkiLCJDb2xvciI6eyIkaWQiOiIxMDcwIiwiQSI6MTUzLCJSIjowLCJHIjowLCJCIjowfX0sIklzVmlzaWJsZSI6dHJ1ZSwiV2lkdGgiOjAuMCwiSGVpZ2h0IjowLjAsIkJvcmRlclN0eWxlIjpudWxsLCJQYXJlbnRTdHlsZSI6bnVsbH0sIk1hcmdpbiI6eyIkaWQiOiIxMDcxIiwiVG9wIjowLjAsIkxlZnQiOjAuMCwiUmlnaHQiOjAuMCwiQm90dG9tIjowLjB9LCJQYWRkaW5nIjp7IiRpZCI6IjEwNzIiLCJUb3AiOjAuMCwiTGVmdCI6MC4wLCJSaWdodCI6MC4wLCJCb3R0b20iOjAuMH0sIkJhY2tncm91bmQiOm51bGwsIklzVmlzaWJsZSI6dHJ1ZSwiV2lkdGgiOjAuMCwiSGVpZ2h0IjowLjAsIkJvcmRlclN0eWxlIjpudWxsLCJQYXJlbnRTdHlsZSI6bnVsbH0sIlNoYXBlU3R5bGUiOnsiJGlkIjoiMTA3MyIsIk1hcmdpbiI6eyIkaWQiOiIxMDc0IiwiVG9wIjowLjAsIkxlZnQiOjQuMCwiUmlnaHQiOjQuMCwiQm90dG9tIjowLjB9LCJQYWRkaW5nIjp7IiRpZCI6IjEwNzUiLCJUb3AiOjAuMCwiTGVmdCI6MC4wLCJSaWdodCI6MC4wLCJCb3R0b20iOjAuMH0sIkJhY2tncm91bmQiOnsiJGlkIjoiMTA3NiIsIkNvbG9yIjp7IiRpZCI6IjEwNzciLCJBIjoyNTUsIlIiOjIyOCwiRyI6MCwiQiI6ODl9fSwiSXNWaXNpYmxlIjp0cnVlLCJXaWR0aCI6MC4wLCJIZWlnaHQiOjIyLjAsIkJvcmRlclN0eWxlIjp7IiRpZCI6IjEwNzgiLCJMaW5lQ29sb3IiOnsiJGlkIjoiMTA3OSIsIiR0eXBlIjoiTkxSRS5Db21tb24uRG9tLlNvbGlkQ29sb3JCcnVzaCwgTkxSRS5Db21tb24iLCJDb2xvciI6eyIkaWQiOiIxMDgwIiwiQSI6MjU1LCJSIjoyMzQsIkciOjIyLCJCIjozMH19LCJMaW5lV2VpZ2h0IjowLjAsIkxpbmVUeXBlIjowLCJQYXJlbnRTdHlsZSI6bnVsbH0sIlBhcmVudFN0eWxlIjpudWxsfSwiVGl0bGVTdHlsZSI6eyIkaWQiOiIxMDgxIiwiRm9udFNldHRpbmdzIjp7IiRpZCI6IjEwODIiLCJGb250U2l6ZSI6MTAsIkZvbnROYW1lIjoiQ2FsaWJyaSIsIklzQm9sZCI6dHJ1ZSwiSXNJdGFsaWMiOmZhbHNlLCJJc1VuZGVybGluZWQiOmZhbHNlLCJQYXJlbnRTdHlsZSI6bnVsbH0sIkF1dG9TaXplIjowLCJGb3JlZ3JvdW5kIjp7IiRpZCI6IjEwODMiLCJDb2xvciI6eyIkaWQiOiIxMDg0IiwiQSI6MjU1LCJSIjoyMzIsIkciOjIzMiwiQiI6MjMyfX0sIk1heFdpZHRoIjo3MjAuMCwiTWF4SGVpZ2h0IjoiSW5maW5pdHkiLCJTbWFydEZvcmVncm91bmRJc0FjdGl2ZSI6ZmFsc2UsIkhvcml6b250YWxBbGlnbm1lbnQiOjEsIlZlcnRpY2FsQWxpZ25tZW50IjowLCJTbWFydEZvcmVncm91bmQiOm51bGwsIkJhY2tncm91bmRGaWxsVHlwZSI6MCwiTWFyZ2luIjp7IiRpZCI6IjEwODUiLCJUb3AiOjAuMCwiTGVmdCI6MC4wLCJSaWdodCI6MC4wLCJCb3R0b20iOjAuMH0sIlBhZGRpbmciOnsiJGlkIjoiMTA4NiIsIlRvcCI6MC4wLCJMZWZ0IjowLjAsIlJpZ2h0IjowLjAsIkJvdHRvbSI6MC4wfSwiQmFja2dyb3VuZCI6eyIkaWQiOiIxMDg3IiwiQ29sb3IiOnsiJGlkIjoiMTA4OCIsIkEiOjAsIlIiOjI1NSwiRyI6MjU1LCJCIjoyNTV9fSwiSXNWaXNpYmxlIjp0cnVlLCJXaWR0aCI6MC4wLCJIZWlnaHQiOjAuMCwiQm9yZGVyU3R5bGUiOnsiJGlkIjoiMTA4OSIsIkxpbmVDb2xvciI6bnVsbCwiTGluZVdlaWdodCI6MC4wLCJMaW5lVHlwZSI6MCwiUGFyZW50U3R5bGUiOm51bGx9LCJQYXJlbnRTdHlsZSI6bnVsbH0sIkRhdGVTdHlsZSI6eyIkaWQiOiIxMDkwIiwiRm9udFNldHRpbmdzIjp7IiRpZCI6IjEwOTEiLCJGb250U2l6ZSI6OSwiRm9udE5hbWUiOiJDYWxpYnJpIiwiSXNCb2xkIjpmYWxzZSwiSXNJdGFsaWMiOmZhbHNlLCJJc1VuZGVybGluZWQiOmZhbHNlLCJQYXJlbnRTdHlsZSI6bnVsbH0sIkF1dG9TaXplIjoyLCJGb3JlZ3JvdW5kIjp7IiRpZCI6IjEwOTIiLCJDb2xvciI6eyIkaWQiOiIxMDkzIiwiQSI6MjU1LCJSIjowLCJHIjowLCJCIjowfX0sIk1heFdpZHRoIjo2Ny41MTI0NDM1NDI0ODA0NjksIk1heEhlaWdodCI6IkluZmluaXR5IiwiU21hcnRGb3JlZ3JvdW5kSXNBY3RpdmUiOmZhbHNlLCJIb3Jpem9udGFsQWxpZ25tZW50IjowLCJWZXJ0aWNhbEFsaWdubWVudCI6MCwiU21hcnRGb3JlZ3JvdW5kIjpudWxsLCJCYWNrZ3JvdW5kRmlsbFR5cGUiOjAsIk1hcmdpbiI6eyIkaWQiOiIxMDk0IiwiVG9wIjowLjAsIkxlZnQiOjAuMCwiUmlnaHQiOjAuMCwiQm90dG9tIjowLjB9LCJQYWRkaW5nIjp7IiRpZCI6IjEwOTUiLCJUb3AiOjAuMCwiTGVmdCI6MC4wLCJSaWdodCI6MC4wLCJCb3R0b20iOjAuMH0sIkJhY2tncm91bmQiOnsiJGlkIjoiMTA5NiIsIkNvbG9yIjp7IiRpZCI6IjEwOTciLCJBIjowLCJSIjoyNTUsIkciOjI1NSwiQiI6MjU1fX0sIklzVmlzaWJsZSI6dHJ1ZSwiV2lkdGgiOjAuMCwiSGVpZ2h0IjowLjAsIkJvcmRlclN0eWxlIjp7IiRpZCI6IjEwOTgiLCJMaW5lQ29sb3IiOm51bGwsIkxpbmVXZWlnaHQiOjAuMCwiTGluZVR5cGUiOjAsIlBhcmVudFN0eWxlIjpudWxsfSwiUGFyZW50U3R5bGUiOm51bGx9LCJEYXRlRm9ybWF0Ijp7IiRpZCI6IjEwOT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wMCIsIkZvcm1hdCI6MCwiSXNWaXNpYmxlIjpmYWxzZSwiTGFzdEtub3duVmlzaWJpbGl0eVN0YXRlIjpmYWxzZX0sIklzVmlzaWJsZSI6dHJ1ZSwiUGFyZW50U3R5bGUiOm51bGx9LCJJbmRleCI6MTEsIlNtYXJ0RHVyYXRpb25BY3RpdmF0ZWQiOmZhbHNlLCJEYXRlRm9ybWF0Ijp7IiRyZWYiOiIxMDk5In0sIldlZWtOdW1iZXJpbmciOnsiJGlkIjoiMTEwMSIsIkZvcm1hdCI6MCwiSXNWaXNpYmxlIjpmYWxzZSwiTGFzdEtub3duVmlzaWJpbGl0eVN0YXRlIjpmYWxzZX0sIkJhc2VsaW5lRGF0YSI6eyIkaWQiOiIxMTAyIiwiU3RhcnREYXRlIjoiMjAyNi0wMS0yM1QwMDowMDowMCIsIkVuZERhdGUiOiIyMDI2LTAzLTIzVDIzOjU5OjAwIn0sIklkIjoiNDk4YThjNDQtMWQxOS00ZThjLWFjZTgtNDYxNWVlNmIzMWUyIiwiSW1wb3J0SWQiOm51bGwsIlRpdGxlIjoiRVNSLUxBLUVSQVMiLCJOb3RlIjpudWxsLCJIeXBlcmxpbmsiOnsiJGlkIjoiMTEwMyIsIkFkZHJlc3MiOm51bGwsIlN1YkFkZHJlc3MiOm51bGx9LCJJc0NoYW5nZWQiOmZhbHNlLCJJc05ldyI6ZmFsc2V9LHsiJGlkIjoiMTEwNCIsIkdyb3VwTmFtZSI6bnVsbCwiU3RhcnREYXRlIjoiMjAyNS0xMC0zMVQwMDowMDowMFoiLCJFbmREYXRlIjoiMjAyNS0xMi0yOVQyMzo1OTowMFoiLCJQZXJjZW50YWdlQ29tcGxldGUiOm51bGwsIlN0eWxlIjp7IiRpZCI6IjExMDUiLCJTaGFwZSI6NCwiU2hhcGVUaGlja25lc3MiOjIsIkR1cmF0aW9uRm9ybWF0IjowLCJJbmNsdWRlTm9uV29ya2luZ0RheXNJbkR1cmF0aW9uIjpmYWxzZSwiUGVyY2VudGFnZUNvbXBsZXRlU3R5bGUiOnsiJGlkIjoiMTEwNiIsIkZvbnRTZXR0aW5ncyI6eyIkaWQiOiIxMTA3IiwiRm9udFNpemUiOjEwLCJGb250TmFtZSI6IkNhbGlicmkiLCJJc0JvbGQiOmZhbHNlLCJJc0l0YWxpYyI6ZmFsc2UsIklzVW5kZXJsaW5lZCI6ZmFsc2UsIlBhcmVudFN0eWxlIjpudWxsfSwiQXV0b1NpemUiOjAsIkZvcmVncm91bmQiOnsiJGlkIjoiMTEwOCIsIkNvbG9yIjp7IiRpZCI6IjExMDk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ExMTAiLCJUb3AiOjAuMCwiTGVmdCI6MC4wLCJSaWdodCI6MC4wLCJCb3R0b20iOjAuMH0sIlBhZGRpbmciOnsiJGlkIjoiMTExMSIsIlRvcCI6MC4wLCJMZWZ0IjowLjAsIlJpZ2h0IjowLjAsIkJvdHRvbSI6MC4wfSwiQmFja2dyb3VuZCI6eyIkaWQiOiIxMTEyIiwiQ29sb3IiOnsiJGlkIjoiMTExMyIsIkEiOjg5LCJSIjowLCJHIjowLCJCIjowfX0sIklzVmlzaWJsZSI6dHJ1ZSwiV2lkdGgiOjAuMCwiSGVpZ2h0IjowLjAsIkJvcmRlclN0eWxlIjp7IiRpZCI6IjExMTQiLCJMaW5lQ29sb3IiOm51bGwsIkxpbmVXZWlnaHQiOjAuMCwiTGluZVR5cGUiOjAsIlBhcmVudFN0eWxlIjpudWxsfSwiUGFyZW50U3R5bGUiOm51bGx9LCJEdXJhdGlvblN0eWxlIjp7IiRpZCI6IjExMTUiLCJGb250U2V0dGluZ3MiOnsiJGlkIjoiMTExNiIsIkZvbnRTaXplIjoxMiwiRm9udE5hbWUiOiJDYWxpYnJpIiwiSXNCb2xkIjpmYWxzZSwiSXNJdGFsaWMiOmZhbHNlLCJJc1VuZGVybGluZWQiOmZhbHNlLCJQYXJlbnRTdHlsZSI6bnVsbH0sIkF1dG9TaXplIjowLCJGb3JlZ3JvdW5kIjp7IiRpZCI6IjExMTciLCJDb2xvciI6eyIkaWQiOiIxMTE4IiwiQSI6MjU1LCJSIjoxNzgsIkciOjE0LCJCIjoxOH19LCJNYXhXaWR0aCI6MjAwLjAsIk1heEhlaWdodCI6IkluZmluaXR5IiwiU21hcnRGb3JlZ3JvdW5kSXNBY3RpdmUiOmZhbHNlLCJIb3Jpem9udGFsQWxpZ25tZW50IjowLCJWZXJ0aWNhbEFsaWdubWVudCI6MCwiU21hcnRGb3JlZ3JvdW5kIjpudWxsLCJCYWNrZ3JvdW5kRmlsbFR5cGUiOjAsIk1hcmdpbiI6eyIkaWQiOiIxMTE5IiwiVG9wIjowLjAsIkxlZnQiOjAuMCwiUmlnaHQiOjAuMCwiQm90dG9tIjowLjB9LCJQYWRkaW5nIjp7IiRpZCI6IjExMjAiLCJUb3AiOjAuMCwiTGVmdCI6MC4wLCJSaWdodCI6MC4wLCJCb3R0b20iOjAuMH0sIkJhY2tncm91bmQiOnsiJGlkIjoiMTEyMSIsIkNvbG9yIjp7IiRpZCI6IjExMjIiLCJBIjowLCJSIjoyNTUsIkciOjI1NSwiQiI6MjU1fX0sIklzVmlzaWJsZSI6dHJ1ZSwiV2lkdGgiOjAuMCwiSGVpZ2h0IjowLjAsIkJvcmRlclN0eWxlIjp7IiRpZCI6IjExMjMiLCJMaW5lQ29sb3IiOm51bGwsIkxpbmVXZWlnaHQiOjAuMCwiTGluZVR5cGUiOjAsIlBhcmVudFN0eWxlIjpudWxsfSwiUGFyZW50U3R5bGUiOm51bGx9LCJIb3Jpem9udGFsQ29ubmVjdG9yU3R5bGUiOnsiJGlkIjoiMTEyNCIsIkxpbmVDb2xvciI6eyIkaWQiOiIxMTI1IiwiJHR5cGUiOiJOTFJFLkNvbW1vbi5Eb20uU29saWRDb2xvckJydXNoLCBOTFJFLkNvbW1vbiIsIkNvbG9yIjp7IiRpZCI6IjExMjYiLCJBIjoyNTUsIlIiOjIwNCwiRyI6MjA0LCJCIjoyMDR9fSwiTGluZVdlaWdodCI6MS4wLCJMaW5lVHlwZSI6MCwiUGFyZW50U3R5bGUiOm51bGx9LCJWZXJ0aWNhbENvbm5lY3RvclN0eWxlIjp7IiRpZCI6IjExMjciLCJMaW5lQ29sb3IiOnsiJGlkIjoiMTEyOCIsIiR0eXBlIjoiTkxSRS5Db21tb24uRG9tLlNvbGlkQ29sb3JCcnVzaCwgTkxSRS5Db21tb24iLCJDb2xvciI6eyIkaWQiOiIxMTI5IiwiQSI6MjU1LCJSIjoyMDQsIkciOjIwNCwiQiI6MjA0fX0sIkxpbmVXZWlnaHQiOjAuMCwiTGluZVR5cGUiOjAsIlBhcmVudFN0eWxlIjpudWxsfSwiTWFyZ2luIjpudWxsLCJTdGFydERhdGVQb3NpdGlvbiI6MCwiRW5kRGF0ZVBvc2l0aW9uIjowLCJEYXRlSXNWaXNpYmxlIjp0cnVlLCJUaXRsZVBvc2l0aW9uIjoyLCJEdXJhdGlvblBvc2l0aW9uIjo0LCJQZXJjZW50YWdlQ29tcGxldGVkUG9zaXRpb24iOjYsIlNwYWNpbmciOjEwLCJJc0JlbG93VGltZWJhbmQiOnRydWUsIlBlcmNlbnRhZ2VDb21wbGV0ZVNoYXBlT3BhY2l0eSI6MzUsIkJhc2VsaW5lU3R5bGUiOnsiJGlkIjoiMTEzMCIsIlNoYXBlU3R5bGUiOnsiJGlkIjoiMTEzMSIsIk1hcmdpbiI6eyIkaWQiOiIxMTMyIiwiVG9wIjowLjAsIkxlZnQiOjAuMCwiUmlnaHQiOjAuMCwiQm90dG9tIjowLjB9LCJQYWRkaW5nIjp7IiRpZCI6IjExMzMiLCJUb3AiOjAuMCwiTGVmdCI6MC4wLCJSaWdodCI6MC4wLCJCb3R0b20iOjAuMH0sIkJhY2tncm91bmQiOnsiJGlkIjoiMTEzNCIsIkNvbG9yIjp7IiRpZCI6IjExMzUiLCJBIjoxNTMsIlIiOjAsIkciOjAsIkIiOjB9fSwiSXNWaXNpYmxlIjp0cnVlLCJXaWR0aCI6MC4wLCJIZWlnaHQiOjAuMCwiQm9yZGVyU3R5bGUiOm51bGwsIlBhcmVudFN0eWxlIjpudWxsfSwiTWFyZ2luIjp7IiRpZCI6IjExMzYiLCJUb3AiOjAuMCwiTGVmdCI6MC4wLCJSaWdodCI6MC4wLCJCb3R0b20iOjAuMH0sIlBhZGRpbmciOnsiJGlkIjoiMTEzNyIsIlRvcCI6MC4wLCJMZWZ0IjowLjAsIlJpZ2h0IjowLjAsIkJvdHRvbSI6MC4wfSwiQmFja2dyb3VuZCI6bnVsbCwiSXNWaXNpYmxlIjp0cnVlLCJXaWR0aCI6MC4wLCJIZWlnaHQiOjAuMCwiQm9yZGVyU3R5bGUiOm51bGwsIlBhcmVudFN0eWxlIjpudWxsfSwiU2hhcGVTdHlsZSI6eyIkaWQiOiIxMTM4IiwiTWFyZ2luIjp7IiRpZCI6IjExMzkiLCJUb3AiOjAuMCwiTGVmdCI6NC4wLCJSaWdodCI6NC4wLCJCb3R0b20iOjAuMH0sIlBhZGRpbmciOnsiJGlkIjoiMTE0MCIsIlRvcCI6MC4wLCJMZWZ0IjowLjAsIlJpZ2h0IjowLjAsIkJvdHRvbSI6MC4wfSwiQmFja2dyb3VuZCI6eyIkaWQiOiIxMTQxIiwiQ29sb3IiOnsiJGlkIjoiMTE0MiIsIkEiOjI1NSwiUiI6MTEyLCJHIjoxNzMsIkIiOjcxfX0sIklzVmlzaWJsZSI6dHJ1ZSwiV2lkdGgiOjAuMCwiSGVpZ2h0IjoyMi4wLCJCb3JkZXJTdHlsZSI6eyIkaWQiOiIxMTQzIiwiTGluZUNvbG9yIjp7IiRpZCI6IjExNDQiLCIkdHlwZSI6Ik5MUkUuQ29tbW9uLkRvbS5Tb2xpZENvbG9yQnJ1c2gsIE5MUkUuQ29tbW9uIiwiQ29sb3IiOnsiJGlkIjoiMTE0NSIsIkEiOjI1NSwiUiI6MjU1LCJHIjowLCJCIjowfX0sIkxpbmVXZWlnaHQiOjAuMCwiTGluZVR5cGUiOjAsIlBhcmVudFN0eWxlIjpudWxsfSwiUGFyZW50U3R5bGUiOm51bGx9LCJUaXRsZVN0eWxlIjp7IiRpZCI6IjExNDYiLCJGb250U2V0dGluZ3MiOnsiJGlkIjoiMTE0NyIsIkZvbnRTaXplIjoxMCwiRm9udE5hbWUiOiJDYWxpYnJpIiwiSXNCb2xkIjp0cnVlLCJJc0l0YWxpYyI6ZmFsc2UsIklzVW5kZXJsaW5lZCI6ZmFsc2UsIlBhcmVudFN0eWxlIjpudWxsfSwiQXV0b1NpemUiOjAsIkZvcmVncm91bmQiOnsiJGlkIjoiMTE0OCIsIkNvbG9yIjp7IiRpZCI6IjExNDkiLCJBIjoyNTUsIlIiOjIzMiwiRyI6MjMyLCJCIjoyMzJ9fSwiTWF4V2lkdGgiOjcyMC4wLCJNYXhIZWlnaHQiOiJJbmZpbml0eSIsIlNtYXJ0Rm9yZWdyb3VuZElzQWN0aXZlIjpmYWxzZSwiSG9yaXpvbnRhbEFsaWdubWVudCI6MSwiVmVydGljYWxBbGlnbm1lbnQiOjAsIlNtYXJ0Rm9yZWdyb3VuZCI6bnVsbCwiQmFja2dyb3VuZEZpbGxUeXBlIjowLCJNYXJnaW4iOnsiJGlkIjoiMTE1MCIsIlRvcCI6MC4wLCJMZWZ0IjowLjAsIlJpZ2h0IjowLjAsIkJvdHRvbSI6MC4wfSwiUGFkZGluZyI6eyIkaWQiOiIxMTUxIiwiVG9wIjowLjAsIkxlZnQiOjAuMCwiUmlnaHQiOjAuMCwiQm90dG9tIjowLjB9LCJCYWNrZ3JvdW5kIjp7IiRpZCI6IjExNTIiLCJDb2xvciI6eyIkaWQiOiIxMTUzIiwiQSI6MCwiUiI6MjU1LCJHIjoyNTUsIkIiOjI1NX19LCJJc1Zpc2libGUiOnRydWUsIldpZHRoIjowLjAsIkhlaWdodCI6MC4wLCJCb3JkZXJTdHlsZSI6eyIkaWQiOiIxMTU0IiwiTGluZUNvbG9yIjpudWxsLCJMaW5lV2VpZ2h0IjowLjAsIkxpbmVUeXBlIjowLCJQYXJlbnRTdHlsZSI6bnVsbH0sIlBhcmVudFN0eWxlIjpudWxsfSwiRGF0ZVN0eWxlIjp7IiRpZCI6IjExNTUiLCJGb250U2V0dGluZ3MiOnsiJGlkIjoiMTE1NiIsIkZvbnRTaXplIjo5LCJGb250TmFtZSI6IkNhbGlicmkiLCJJc0JvbGQiOmZhbHNlLCJJc0l0YWxpYyI6ZmFsc2UsIklzVW5kZXJsaW5lZCI6ZmFsc2UsIlBhcmVudFN0eWxlIjpudWxsfSwiQXV0b1NpemUiOjIsIkZvcmVncm91bmQiOnsiJGlkIjoiMTE1NyIsIkNvbG9yIjp7IiRpZCI6IjExNTgiLCJBIjoyNTUsIlIiOjAsIkciOjAsIkIiOjB9fSwiTWF4V2lkdGgiOjY2LjIwNTM1Mjc4MzIwMzEyNSwiTWF4SGVpZ2h0IjoiSW5maW5pdHkiLCJTbWFydEZvcmVncm91bmRJc0FjdGl2ZSI6ZmFsc2UsIkhvcml6b250YWxBbGlnbm1lbnQiOjAsIlZlcnRpY2FsQWxpZ25tZW50IjowLCJTbWFydEZvcmVncm91bmQiOm51bGwsIkJhY2tncm91bmRGaWxsVHlwZSI6MCwiTWFyZ2luIjp7IiRpZCI6IjExNTkiLCJUb3AiOjAuMCwiTGVmdCI6MC4wLCJSaWdodCI6MC4wLCJCb3R0b20iOjAuMH0sIlBhZGRpbmciOnsiJGlkIjoiMTE2MCIsIlRvcCI6MC4wLCJMZWZ0IjowLjAsIlJpZ2h0IjowLjAsIkJvdHRvbSI6MC4wfSwiQmFja2dyb3VuZCI6eyIkaWQiOiIxMTYxIiwiQ29sb3IiOnsiJGlkIjoiMTE2MiIsIkEiOjAsIlIiOjI1NSwiRyI6MjU1LCJCIjoyNTV9fSwiSXNWaXNpYmxlIjp0cnVlLCJXaWR0aCI6MC4wLCJIZWlnaHQiOjAuMCwiQm9yZGVyU3R5bGUiOnsiJGlkIjoiMTE2MyIsIkxpbmVDb2xvciI6bnVsbCwiTGluZVdlaWdodCI6MC4wLCJMaW5lVHlwZSI6MCwiUGFyZW50U3R5bGUiOm51bGx9LCJQYXJlbnRTdHlsZSI6bnVsbH0sIkRhdGVGb3JtYXQiOnsiJGlkIjoiMTE2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Y1IiwiRm9ybWF0IjowLCJJc1Zpc2libGUiOmZhbHNlLCJMYXN0S25vd25WaXNpYmlsaXR5U3RhdGUiOmZhbHNlfSwiSXNWaXNpYmxlIjp0cnVlLCJQYXJlbnRTdHlsZSI6bnVsbH0sIkluZGV4IjoxMiwiU21hcnREdXJhdGlvbkFjdGl2YXRlZCI6ZmFsc2UsIkRhdGVGb3JtYXQiOnsiJHJlZiI6IjExNjQifSwiV2Vla051bWJlcmluZyI6eyIkaWQiOiIxMTY2IiwiRm9ybWF0IjowLCJJc1Zpc2libGUiOmZhbHNlLCJMYXN0S25vd25WaXNpYmlsaXR5U3RhdGUiOmZhbHNlfSwiQmFzZWxpbmVEYXRhIjp7IiRpZCI6IjExNjciLCJTdGFydERhdGUiOiIyMDI1LTEwLTMxVDAwOjAwOjAwIiwiRW5kRGF0ZSI6IjIwMjUtMTItMjlUMjM6NTk6MDAifSwiSWQiOiIwYjAzYmE0Ni1kMjI0LTQ3ZmItYmNmZi05MDA1YzdlOGIwYmUiLCJJbXBvcnRJZCI6bnVsbCwiVGl0bGUiOiJFU1ItTEEtNCIsIk5vdGUiOm51bGwsIkh5cGVybGluayI6eyIkaWQiOiIxMTY4IiwiQWRkcmVzcyI6bnVsbCwiU3ViQWRkcmVzcyI6bnVsbH0sIklzQ2hhbmdlZCI6ZmFsc2UsIklzTmV3IjpmYWxzZX0seyIkaWQiOiIxMTY5IiwiR3JvdXBOYW1lIjpudWxsLCJTdGFydERhdGUiOiIyMDI2LTAxLTMwVDAwOjAwOjAwWiIsIkVuZERhdGUiOiIyMDI2LTAzLTMwVDIzOjU5OjAwWiIsIlBlcmNlbnRhZ2VDb21wbGV0ZSI6bnVsbCwiU3R5bGUiOnsiJGlkIjoiMTE3MCIsIlNoYXBlIjo0LCJTaGFwZVRoaWNrbmVzcyI6MiwiRHVyYXRpb25Gb3JtYXQiOjAsIkluY2x1ZGVOb25Xb3JraW5nRGF5c0luRHVyYXRpb24iOmZhbHNlLCJQZXJjZW50YWdlQ29tcGxldGVTdHlsZSI6eyIkaWQiOiIxMTcxIiwiRm9udFNldHRpbmdzIjp7IiRpZCI6IjExNzIiLCJGb250U2l6ZSI6MTAsIkZvbnROYW1lIjoiQ2FsaWJyaSIsIklzQm9sZCI6ZmFsc2UsIklzSXRhbGljIjpmYWxzZSwiSXNVbmRlcmxpbmVkIjpmYWxzZSwiUGFyZW50U3R5bGUiOm51bGx9LCJBdXRvU2l6ZSI6MCwiRm9yZWdyb3VuZCI6eyIkaWQiOiIxMTczIiwiQ29sb3IiOnsiJGlkIjoiMTE3N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E3NSIsIlRvcCI6MC4wLCJMZWZ0IjowLjAsIlJpZ2h0IjowLjAsIkJvdHRvbSI6MC4wfSwiUGFkZGluZyI6eyIkaWQiOiIxMTc2IiwiVG9wIjowLjAsIkxlZnQiOjAuMCwiUmlnaHQiOjAuMCwiQm90dG9tIjowLjB9LCJCYWNrZ3JvdW5kIjp7IiRpZCI6IjExNzciLCJDb2xvciI6eyIkaWQiOiIxMTc4IiwiQSI6ODksIlIiOjAsIkciOjAsIkIiOjB9fSwiSXNWaXNpYmxlIjp0cnVlLCJXaWR0aCI6MC4wLCJIZWlnaHQiOjAuMCwiQm9yZGVyU3R5bGUiOnsiJGlkIjoiMTE3OSIsIkxpbmVDb2xvciI6bnVsbCwiTGluZVdlaWdodCI6MC4wLCJMaW5lVHlwZSI6MCwiUGFyZW50U3R5bGUiOm51bGx9LCJQYXJlbnRTdHlsZSI6bnVsbH0sIkR1cmF0aW9uU3R5bGUiOnsiJGlkIjoiMTE4MCIsIkZvbnRTZXR0aW5ncyI6eyIkaWQiOiIxMTgxIiwiRm9udFNpemUiOjEyLCJGb250TmFtZSI6IkNhbGlicmkiLCJJc0JvbGQiOmZhbHNlLCJJc0l0YWxpYyI6ZmFsc2UsIklzVW5kZXJsaW5lZCI6ZmFsc2UsIlBhcmVudFN0eWxlIjpudWxsfSwiQXV0b1NpemUiOjAsIkZvcmVncm91bmQiOnsiJGlkIjoiMTE4MiIsIkNvbG9yIjp7IiRpZCI6IjExODMiLCJBIjoyNTUsIlIiOjE3OCwiRyI6MTQsIkIiOjE4fX0sIk1heFdpZHRoIjoyMDAuMCwiTWF4SGVpZ2h0IjoiSW5maW5pdHkiLCJTbWFydEZvcmVncm91bmRJc0FjdGl2ZSI6ZmFsc2UsIkhvcml6b250YWxBbGlnbm1lbnQiOjAsIlZlcnRpY2FsQWxpZ25tZW50IjowLCJTbWFydEZvcmVncm91bmQiOm51bGwsIkJhY2tncm91bmRGaWxsVHlwZSI6MCwiTWFyZ2luIjp7IiRpZCI6IjExODQiLCJUb3AiOjAuMCwiTGVmdCI6MC4wLCJSaWdodCI6MC4wLCJCb3R0b20iOjAuMH0sIlBhZGRpbmciOnsiJGlkIjoiMTE4NSIsIlRvcCI6MC4wLCJMZWZ0IjowLjAsIlJpZ2h0IjowLjAsIkJvdHRvbSI6MC4wfSwiQmFja2dyb3VuZCI6eyIkaWQiOiIxMTg2IiwiQ29sb3IiOnsiJGlkIjoiMTE4NyIsIkEiOjAsIlIiOjI1NSwiRyI6MjU1LCJCIjoyNTV9fSwiSXNWaXNpYmxlIjp0cnVlLCJXaWR0aCI6MC4wLCJIZWlnaHQiOjAuMCwiQm9yZGVyU3R5bGUiOnsiJGlkIjoiMTE4OCIsIkxpbmVDb2xvciI6bnVsbCwiTGluZVdlaWdodCI6MC4wLCJMaW5lVHlwZSI6MCwiUGFyZW50U3R5bGUiOm51bGx9LCJQYXJlbnRTdHlsZSI6bnVsbH0sIkhvcml6b250YWxDb25uZWN0b3JTdHlsZSI6eyIkaWQiOiIxMTg5IiwiTGluZUNvbG9yIjp7IiRpZCI6IjExOTAiLCIkdHlwZSI6Ik5MUkUuQ29tbW9uLkRvbS5Tb2xpZENvbG9yQnJ1c2gsIE5MUkUuQ29tbW9uIiwiQ29sb3IiOnsiJGlkIjoiMTE5MSIsIkEiOjI1NSwiUiI6MjA0LCJHIjoyMDQsIkIiOjIwNH19LCJMaW5lV2VpZ2h0IjoxLjAsIkxpbmVUeXBlIjowLCJQYXJlbnRTdHlsZSI6bnVsbH0sIlZlcnRpY2FsQ29ubmVjdG9yU3R5bGUiOnsiJGlkIjoiMTE5MiIsIkxpbmVDb2xvciI6eyIkaWQiOiIxMTkzIiwiJHR5cGUiOiJOTFJFLkNvbW1vbi5Eb20uU29saWRDb2xvckJydXNoLCBOTFJFLkNvbW1vbiIsIkNvbG9yIjp7IiRpZCI6IjExOTQiLCJBIjoyNTUsIlIiOjIwNCwiRyI6MjA0LCJCIjoyMDR9fSwiTGluZVdlaWdodCI6MC4wLCJMaW5lVHlwZSI6MCwiUGFyZW50U3R5bGUiOm51bGx9LCJNYXJnaW4iOm51bGwsIlN0YXJ0RGF0ZVBvc2l0aW9uIjowLCJFbmREYXRlUG9zaXRpb24iOjAsIkRhdGVJc1Zpc2libGUiOnRydWUsIlRpdGxlUG9zaXRpb24iOjIsIkR1cmF0aW9uUG9zaXRpb24iOjQsIlBlcmNlbnRhZ2VDb21wbGV0ZWRQb3NpdGlvbiI6NiwiU3BhY2luZyI6MTAsIklzQmVsb3dUaW1lYmFuZCI6dHJ1ZSwiUGVyY2VudGFnZUNvbXBsZXRlU2hhcGVPcGFjaXR5IjozNSwiQmFzZWxpbmVTdHlsZSI6eyIkaWQiOiIxMTk1IiwiU2hhcGVTdHlsZSI6eyIkaWQiOiIxMTk2IiwiTWFyZ2luIjp7IiRpZCI6IjExOTciLCJUb3AiOjAuMCwiTGVmdCI6MC4wLCJSaWdodCI6MC4wLCJCb3R0b20iOjAuMH0sIlBhZGRpbmciOnsiJGlkIjoiMTE5OCIsIlRvcCI6MC4wLCJMZWZ0IjowLjAsIlJpZ2h0IjowLjAsIkJvdHRvbSI6MC4wfSwiQmFja2dyb3VuZCI6eyIkaWQiOiIxMTk5IiwiQ29sb3IiOnsiJGlkIjoiMTIwMCIsIkEiOjE1MywiUiI6MCwiRyI6MCwiQiI6MH19LCJJc1Zpc2libGUiOnRydWUsIldpZHRoIjowLjAsIkhlaWdodCI6MC4wLCJCb3JkZXJTdHlsZSI6bnVsbCwiUGFyZW50U3R5bGUiOm51bGx9LCJNYXJnaW4iOnsiJGlkIjoiMTIwMSIsIlRvcCI6MC4wLCJMZWZ0IjowLjAsIlJpZ2h0IjowLjAsIkJvdHRvbSI6MC4wfSwiUGFkZGluZyI6eyIkaWQiOiIxMjAyIiwiVG9wIjowLjAsIkxlZnQiOjAuMCwiUmlnaHQiOjAuMCwiQm90dG9tIjowLjB9LCJCYWNrZ3JvdW5kIjpudWxsLCJJc1Zpc2libGUiOnRydWUsIldpZHRoIjowLjAsIkhlaWdodCI6MC4wLCJCb3JkZXJTdHlsZSI6bnVsbCwiUGFyZW50U3R5bGUiOm51bGx9LCJTaGFwZVN0eWxlIjp7IiRpZCI6IjEyMDMiLCJNYXJnaW4iOnsiJGlkIjoiMTIwNCIsIlRvcCI6MC4wLCJMZWZ0Ijo0LjAsIlJpZ2h0Ijo0LjAsIkJvdHRvbSI6MC4wfSwiUGFkZGluZyI6eyIkaWQiOiIxMjA1IiwiVG9wIjowLjAsIkxlZnQiOjAuMCwiUmlnaHQiOjAuMCwiQm90dG9tIjowLjB9LCJCYWNrZ3JvdW5kIjp7IiRpZCI6IjEyMDYiLCJDb2xvciI6eyIkaWQiOiIxMjA3IiwiQSI6MjU1LCJSIjoxMTUsIkciOjExNSwiQiI6MTE1fX0sIklzVmlzaWJsZSI6dHJ1ZSwiV2lkdGgiOjAuMCwiSGVpZ2h0IjoyMi4wLCJCb3JkZXJTdHlsZSI6eyIkaWQiOiIxMjA4IiwiTGluZUNvbG9yIjp7IiRpZCI6IjEyMDkiLCIkdHlwZSI6Ik5MUkUuQ29tbW9uLkRvbS5Tb2xpZENvbG9yQnJ1c2gsIE5MUkUuQ29tbW9uIiwiQ29sb3IiOnsiJGlkIjoiMTIxMCIsIkEiOjI1NSwiUiI6MjU1LCJHIjowLCJCIjowfX0sIkxpbmVXZWlnaHQiOjAuMCwiTGluZVR5cGUiOjAsIlBhcmVudFN0eWxlIjpudWxsfSwiUGFyZW50U3R5bGUiOm51bGx9LCJUaXRsZVN0eWxlIjp7IiRpZCI6IjEyMTEiLCJGb250U2V0dGluZ3MiOnsiJGlkIjoiMTIxMiIsIkZvbnRTaXplIjoxMCwiRm9udE5hbWUiOiJDYWxpYnJpIiwiSXNCb2xkIjp0cnVlLCJJc0l0YWxpYyI6ZmFsc2UsIklzVW5kZXJsaW5lZCI6ZmFsc2UsIlBhcmVudFN0eWxlIjpudWxsfSwiQXV0b1NpemUiOjIsIkZvcmVncm91bmQiOnsiJGlkIjoiMTIxMyIsIkNvbG9yIjp7IiRpZCI6IjEyMTQiLCJBIjoyNTUsIlIiOjIzMiwiRyI6MjMyLCJCIjoyMzJ9fSwiTWF4V2lkdGgiOjM4Ljc1NDMyOTY4MTM5NjQ4NCwiTWF4SGVpZ2h0IjoiSW5maW5pdHkiLCJTbWFydEZvcmVncm91bmRJc0FjdGl2ZSI6ZmFsc2UsIkhvcml6b250YWxBbGlnbm1lbnQiOjEsIlZlcnRpY2FsQWxpZ25tZW50IjowLCJTbWFydEZvcmVncm91bmQiOm51bGwsIkJhY2tncm91bmRGaWxsVHlwZSI6MCwiTWFyZ2luIjp7IiRpZCI6IjEyMTUiLCJUb3AiOjAuMCwiTGVmdCI6MC4wLCJSaWdodCI6MC4wLCJCb3R0b20iOjAuMH0sIlBhZGRpbmciOnsiJGlkIjoiMTIxNiIsIlRvcCI6MC4wLCJMZWZ0IjowLjAsIlJpZ2h0IjowLjAsIkJvdHRvbSI6MC4wfSwiQmFja2dyb3VuZCI6eyIkaWQiOiIxMjE3IiwiQ29sb3IiOnsiJGlkIjoiMTIxOCIsIkEiOjAsIlIiOjI1NSwiRyI6MjU1LCJCIjoyNTV9fSwiSXNWaXNpYmxlIjp0cnVlLCJXaWR0aCI6MC4wLCJIZWlnaHQiOjAuMCwiQm9yZGVyU3R5bGUiOnsiJGlkIjoiMTIxOSIsIkxpbmVDb2xvciI6bnVsbCwiTGluZVdlaWdodCI6MC4wLCJMaW5lVHlwZSI6MCwiUGFyZW50U3R5bGUiOm51bGx9LCJQYXJlbnRTdHlsZSI6bnVsbH0sIkRhdGVTdHlsZSI6eyIkaWQiOiIxMjIwIiwiRm9udFNldHRpbmdzIjp7IiRpZCI6IjEyMjEiLCJGb250U2l6ZSI6OSwiRm9udE5hbWUiOiJDYWxpYnJpIiwiSXNCb2xkIjpmYWxzZSwiSXNJdGFsaWMiOmZhbHNlLCJJc1VuZGVybGluZWQiOmZhbHNlLCJQYXJlbnRTdHlsZSI6bnVsbH0sIkF1dG9TaXplIjoyLCJGb3JlZ3JvdW5kIjp7IiRpZCI6IjEyMjIiLCJDb2xvciI6eyIkaWQiOiIxMjIzIiwiQSI6MjU1LCJSIjowLCJHIjowLCJCIjowfX0sIk1heFdpZHRoIjo2MS40MTM1NDM3MDExNzE4NzUsIk1heEhlaWdodCI6IkluZmluaXR5IiwiU21hcnRGb3JlZ3JvdW5kSXNBY3RpdmUiOmZhbHNlLCJIb3Jpem9udGFsQWxpZ25tZW50IjowLCJWZXJ0aWNhbEFsaWdubWVudCI6MCwiU21hcnRGb3JlZ3JvdW5kIjpudWxsLCJCYWNrZ3JvdW5kRmlsbFR5cGUiOjAsIk1hcmdpbiI6eyIkaWQiOiIxMjI0IiwiVG9wIjowLjAsIkxlZnQiOjAuMCwiUmlnaHQiOjAuMCwiQm90dG9tIjowLjB9LCJQYWRkaW5nIjp7IiRpZCI6IjEyMjUiLCJUb3AiOjAuMCwiTGVmdCI6MC4wLCJSaWdodCI6MC4wLCJCb3R0b20iOjAuMH0sIkJhY2tncm91bmQiOnsiJGlkIjoiMTIyNiIsIkNvbG9yIjp7IiRpZCI6IjEyMjciLCJBIjowLCJSIjoyNTUsIkciOjI1NSwiQiI6MjU1fX0sIklzVmlzaWJsZSI6dHJ1ZSwiV2lkdGgiOjAuMCwiSGVpZ2h0IjowLjAsIkJvcmRlclN0eWxlIjp7IiRpZCI6IjEyMjgiLCJMaW5lQ29sb3IiOm51bGwsIkxpbmVXZWlnaHQiOjAuMCwiTGluZVR5cGUiOjAsIlBhcmVudFN0eWxlIjpudWxsfSwiUGFyZW50U3R5bGUiOm51bGx9LCJEYXRlRm9ybWF0Ijp7IiRpZCI6IjEyMj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IzMCIsIkZvcm1hdCI6MCwiSXNWaXNpYmxlIjpmYWxzZSwiTGFzdEtub3duVmlzaWJpbGl0eVN0YXRlIjpmYWxzZX0sIklzVmlzaWJsZSI6dHJ1ZSwiUGFyZW50U3R5bGUiOm51bGx9LCJJbmRleCI6MTMsIlNtYXJ0RHVyYXRpb25BY3RpdmF0ZWQiOmZhbHNlLCJEYXRlRm9ybWF0Ijp7IiRyZWYiOiIxMjI5In0sIldlZWtOdW1iZXJpbmciOnsiJGlkIjoiMTIzMSIsIkZvcm1hdCI6MCwiSXNWaXNpYmxlIjpmYWxzZSwiTGFzdEtub3duVmlzaWJpbGl0eVN0YXRlIjpmYWxzZX0sIkJhc2VsaW5lRGF0YSI6eyIkaWQiOiIxMjMyIiwiU3RhcnREYXRlIjoiMjAyNi0wMS0zMFQwMDowMDowMCIsIkVuZERhdGUiOiIyMDI2LTAzLTMwVDIzOjU5OjAwIn0sIklkIjoiZjJmOTdiZTgtMjkwMS00YjkwLWIyNTktNTc3NTAzODk1OGZlIiwiSW1wb3J0SWQiOm51bGwsIlRpdGxlIjoiRVNSLUxBLTYiLCJOb3RlIjpudWxsLCJIeXBlcmxpbmsiOnsiJGlkIjoiMTIzMyIsIkFkZHJlc3MiOm51bGwsIlN1YkFkZHJlc3MiOm51bGx9LCJJc0NoYW5nZWQiOmZhbHNlLCJJc05ldyI6ZmFsc2V9XSwiU3dpbWxhbmVzIjpbXSwiTXNQcm9qZWN0SXRlbXNUcmVlIjp7IiRpZCI6IjEyMzQiLCJSb290Ijp7IkltcG9ydElkIjpudWxsLCJJc0ltcG9ydGVkIjpmYWxzZSwiQ2hpbGRyZW4iOltdfX0sIk1ldGFkYXRhIjp7IiRpZCI6IjEyMzUiLCJTb3VyY2VUaGVtZSI6IntcIiRpZFwiOlwiMVwiLFwiSWRcIjpcIjA1MmRlZTc3LTU0ZjgtNDgyNy1iOTc4LWFiMWFmODFiODk4OVwiLFwiQ2F0ZWdvcnlcIjoyLFwiQ3VsdHVyZUluZm9OYW1lXCI6XCJlbi1VU1wiLFwiVmVyc2lvblwiOntcIiRpZFwiOlwiMlwiLFwiVGhlbWVEb21WZXJzaW9uXCI6XCIyLjAuMFwifSxcIlN0eWxlXCI6e1wiJGlkXCI6XCIzXCIsXCJUaW1lYmFuZFN0eWxlXCI6e1wiJGlkXCI6XCI0XCIsXCJSaWdodEVuZENhcHNTdHlsZVwiOntcIiRpZFwiOlwiNVwiLFwiRm9udFNldHRpbmdzXCI6e1wiJGlkXCI6XCI2XCIsXCJGb250U2l6ZVwiOjE4LFwiRm9udE5hbWVcIjpcIkNhbGlicmlcIixcIklzQm9sZFwiOnRydWUsXCJJc0l0YWxpY1wiOmZhbHNlLFwiSXNVbmRlcmxpbmVkXCI6ZmFsc2V9LFwiRm9yZWdyb3VuZFwiOntcIiRpZFwiOlwiN1wiLFwiQ29sb3JcIjp7XCIkaWRcIjpcIjhcIixcIkFcIjoyNTUsXCJSXCI6MTkyLFwiR1wiOjgwLFwiQlwiOjc3fX0sXCJIb3Jpem9udGFsQWxpZ25tZW50XCI6MCxcIklzVmlzaWJsZVwiOnRydWV9LFwiTGVmdEVuZENhcHNTdHlsZVwiOntcIiRpZFwiOlwiOVwiLFwiRm9udFNldHRpbmdzXCI6e1wiJGlkXCI6XCIxMFwiLFwiRm9udFNpemVcIjoxOCxcIkZvbnROYW1lXCI6XCJDYWxpYnJpXCIsXCJJc0JvbGRcIjp0cnVlLFwiSXNJdGFsaWNcIjpmYWxzZSxcIklzVW5kZXJsaW5lZFwiOmZhbHNlfSxcIkZvcmVncm91bmRcIjp7XCIkaWRcIjpcIjExXCIsXCJDb2xvclwiOntcIiRpZFwiOlwiMTJcIixcIkFcIjoyNTUsXCJSXCI6MTkyLFwiR1wiOjgwLFwiQlwiOjc3fX0sXCJIb3Jpem9udGFsQWxpZ25tZW50XCI6MCxcIklzVmlzaWJsZVwiOnRydWV9LFwiVG9kYXlNYXJrZXJTdHlsZVwiOntcIiRpZFwiOlwiMTNcIixcIlRvZGF5VGV4dFN0eWxlXCI6e1wiJGlkXCI6XCIxNFwiLFwiRm9udFNldHRpbmdzXCI6e1wiJGlkXCI6XCIxNVwiLFwiRm9udFNpemVcIjoxMSxcIkZvbnROYW1lXCI6XCJDYWxpYnJpXCIsXCJJc0JvbGRcIjpmYWxzZSxcIklzSXRhbGljXCI6ZmFsc2UsXCJJc1VuZGVybGluZWRcIjpmYWxzZX0sXCJGb3JlZ3JvdW5kXCI6e1wiJGlkXCI6XCIxNlwiLFwiQ29sb3JcIjp7XCIkaWRcIjpcIjE3XCIsXCJBXCI6MjU1LFwiUlwiOjAsXCJHXCI6MCxcIkJcIjowfX0sXCJIb3Jpem9udGFsQWxpZ25tZW50XCI6MCxcIklzVmlzaWJsZVwiOnRydWV9LFwiVG9kYXlNYXJrZXJTaGFwZVN0eWxlXCI6e1wiJGlkXCI6XCIxOFwiLFwiTWFyZ2luXCI6e1wiJGlkXCI6XCIxOVwiLFwiVG9wXCI6MC4wLFwiTGVmdFwiOjAuMCxcIlJpZ2h0XCI6MC4wLFwiQm90dG9tXCI6MC4wfSxcIlBhZGRpbmdcIjp7XCIkaWRcIjpcIjIwXCIsXCJUb3BcIjowLjAsXCJMZWZ0XCI6MC4wLFwiUmlnaHRcIjowLjAsXCJCb3R0b21cIjowLjB9LFwiQmFja2dyb3VuZFwiOntcIiRpZFwiOlwiMjFcIixcIkNvbG9yXCI6e1wiJGlkXCI6XCIyMlwiLFwiQVwiOjI1NSxcIlJcIjoyNTUsXCJHXCI6MCxcIkJcIjowfX0sXCJJc1Zpc2libGVcIjp0cnVlLFwiV2lkdGhcIjowLjAsXCJIZWlnaHRcIjowLjAsXCJCb3JkZXJTdHlsZVwiOm51bGx9LFwiVG9kYXlNYXJrZXJQb3NpdGlvblwiOjMsXCJJc1Zpc2libGVcIjp0cnVlfSxcIlNjYWxlU3R5bGVcIjp7XCIkaWRcIjpcIjIzXCIsXCJTaG93U2VnbWVudFNlcGFyYXRvcnNcIjp0cnVlLFwiU2VnbWVudFNlcGFyYXRvck9wYWNpdHlcIjozMCxcIlNoYXBlXCI6MCxcIlNlZ21lbnRUZXh0U3R5bGVcIjp7XCIkaWRcIjpcIjI0XCIsXCJGb250U2V0dGluZ3NcIjp7XCIkaWRcIjpcIjI1XCIsXCJGb250U2l6ZVwiOjEyLFwiRm9udE5hbWVcIjpcIkNhbGlicmlcIixcIklzQm9sZFwiOmZhbHNlLFwiSXNJdGFsaWNcIjpmYWxzZSxcIklzVW5kZXJsaW5lZFwiOmZhbHNlfSxcIkZvcmVncm91bmRcIjp7XCIkaWRcIjpcIjI2XCIsXCJDb2xvclwiOntcIiRpZFwiOlwiMjdcIixcIkFcIjoyNTUsXCJSXCI6MjU1LFwiR1wiOjI1NSxcIkJcIjoyNTV9fSxcIkhvcml6b250YWxBbGlnbm1lbnRcIjowLFwiSXNWaXNpYmxlXCI6dHJ1ZX0sXCJTaGFwZVN0eWxlXCI6e1wiJGlkXCI6XCIyOFwiLFwiTWFyZ2luXCI6e1wiJGlkXCI6XCIyOVwiLFwiVG9wXCI6MC4wLFwiTGVmdFwiOjEwLjAsXCJSaWdodFwiOjEwLjAsXCJCb3R0b21cIjowLjB9LFwiUGFkZGluZ1wiOntcIiRpZFwiOlwiMzBcIixcIlRvcFwiOjMuMCxcIkxlZnRcIjowLjAsXCJSaWdodFwiOjAuMCxcIkJvdHRvbVwiOjMuMH0sXCJCYWNrZ3JvdW5kXCI6e1wiJGlkXCI6XCIzMVwiLFwiQ29sb3JcIjp7XCIkaWRcIjpcIjMyXCIsXCJBXCI6MjU1LFwiUlwiOjExOSxcIkdcIjowLFwiQlwiOjE3OH19LFwiSXNWaXNpYmxlXCI6dHJ1ZSxcIldpZHRoXCI6MC4wLFwiSGVpZ2h0XCI6MzAuMCxcIkJvcmRlclN0eWxlXCI6e1wiJGlkXCI6XCIzM1wiLFwiTGluZVN0eWxlXCI6e1wiJGlkXCI6XCIzNFwiLFwiTGluZUNvbG9yXCI6e1wiJGlkXCI6XCIzNVwiLFwiQ29sb3JcIjp7XCIkaWRcIjpcIjM2XCIsXCJBXCI6MjU1LFwiUlwiOjI1NSxcIkdcIjowLFwiQlwiOjB9fSxcIkxpbmVXZWlnaHRcIjowLjAsXCJMaW5lVHlwZVwiOjB9LFwiSXNWaXNpYmxlXCI6ZmFsc2V9fX0sXCJFbGFwc2VkVGltZVN0eWxlXCI6e1wiJGlkXCI6XCIzN1wiLFwiRWxhcHNlZFRpbWVCYWNrZ3JvdW5kXCI6e1wiJGlkXCI6XCIzOFwiLFwiQ29sb3JcIjp7XCIkaWRcIjpcIjM5XCIsXCJBXCI6NzcsXCJSXCI6MjU1LFwiR1wiOjAsXCJCXCI6MH19LFwiRWxhcHNlZFRpbWVGb3JtYXRcIjoyLFwiSXNWaXNpYmxlXCI6dHJ1ZX0sXCJNYXJnaW5cIjp7XCIkaWRcIjpcIjQwXCIsXCJUb3BcIjowLjAsXCJMZWZ0XCI6MTAuMCxcIlJpZ2h0XCI6MTAuMCxcIkJvdHRvbVwiOjAuMH0sXCJQYWRkaW5nXCI6e1wiJGlkXCI6XCI0MVwiLFwiVG9wXCI6MC4wLFwiTGVmdFwiOjAuMCxcIlJpZ2h0XCI6MC4wLFwiQm90dG9tXCI6MC4wfSxcIkJhY2tncm91bmRcIjp7XCIkaWRcIjpcIjQyXCIsXCJDb2xvclwiOntcIiRpZFwiOlwiNDNcIixcIkFcIjoyNTUsXCJSXCI6MTQ4LFwiR1wiOjAsXCJCXCI6MTc4fX0sXCJJc1Zpc2libGVcIjpmYWxzZSxcIldpZHRoXCI6MC4wLFwiSGVpZ2h0XCI6MC4wLFwiQm9yZGVyU3R5bGVcIjpudWxsfSxcIlRhc2tTdHlsZVwiOntcIiRpZFwiOlwiNDRcIixcIlNoYXBlXCI6NCxcIlNoYXBlVGhpY2tuZXNzXCI6MixcIkR1cmF0aW9uRm9ybWF0XCI6NSxcIlBlcmNlbnRhZ2VDb21wbGV0ZVRleHRTdHlsZVwiOntcIiRpZFwiOlwiNDVcIixcIkZvbnRTZXR0aW5nc1wiOntcIiRpZFwiOlwiNDZcIixcIkZvbnRTaXplXCI6MTAsXCJGb250TmFtZVwiOlwiQ2FsaWJyaVwiLFwiSXNCb2xkXCI6ZmFsc2UsXCJJc0l0YWxpY1wiOmZhbHNlLFwiSXNVbmRlcmxpbmVkXCI6ZmFsc2V9LFwiRm9yZWdyb3VuZFwiOntcIiRpZFwiOlwiNDdcIixcIkNvbG9yXCI6e1wiJGlkXCI6XCI0OFwiLFwiQVwiOjI1NSxcIlJcIjoxOTIsXCJHXCI6ODAsXCJCXCI6Nzd9fSxcIkhvcml6b250YWxBbGlnbm1lbnRcIjowLFwiSXNWaXNpYmxlXCI6ZmFsc2V9LFwiUGVyY2VudGFnZUNvbXBsZXRlSGlnaGxpZ2h0U3R5bGVcIjp7XCIkaWRcIjpcIjQ5XCIsXCJCYWNrZ3JvdW5kXCI6e1wiJGlkXCI6XCI1MFwiLFwiQ29sb3JcIjp7XCIkaWRcIjpcIjUxXCIsXCJBXCI6ODksXCJSXCI6MCxcIkdcIjowLFwiQlwiOjB9fX0sXCJEdXJhdGlvblN0eWxlXCI6e1wiJGlkXCI6XCI1MlwiLFwiRm9udFNldHRpbmdzXCI6e1wiJGlkXCI6XCI1M1wiLFwiRm9udFNpemVcIjoxMixcIkZvbnROYW1lXCI6XCJDYWxpYnJpXCIsXCJJc0JvbGRcIjpmYWxzZSxcIklzSXRhbGljXCI6ZmFsc2UsXCJJc1VuZGVybGluZWRcIjpmYWxzZX0sXCJGb3JlZ3JvdW5kXCI6e1wiJGlkXCI6XCI1NFwiLFwiQ29sb3JcIjp7XCIkaWRcIjpcIjU1XCIsXCJBXCI6MjU1LFwiUlwiOjE3OCxcIkdcIjoxNCxcIkJcIjoxOH19LFwiSG9yaXpvbnRhbEFsaWdubWVudFwiOjAsXCJJc1Zpc2libGVcIjp0cnVlfSxcIkhvcml6b250YWxDb25uZWN0b3JTdHlsZVwiOntcIiRpZFwiOlwiNTZcIixcIkxpbmVTdHlsZVwiOntcIiRpZFwiOlwiNTdcIixcIkxpbmVDb2xvclwiOntcIiRpZFwiOlwiNThcIixcIkNvbG9yXCI6e1wiJGlkXCI6XCI1OVwiLFwiQVwiOjI1NSxcIlJcIjoyMDQsXCJHXCI6MjA0LFwiQlwiOjIwNH19LFwiTGluZVdlaWdodFwiOjEuMCxcIkxpbmVUeXBlXCI6MH0sXCJJc1Zpc2libGVcIjp0cnVlfSxcIlZlcnRpY2FsQ29ubmVjdG9yU3R5bGVcIjp7XCIkaWRcIjpcIjYwXCIsXCJMaW5lU3R5bGVcIjp7XCIkaWRcIjpcIjYxXCIsXCJMaW5lQ29sb3JcIjp7XCIkaWRcIjpcIjYyXCIsXCJDb2xvclwiOntcIiRpZFwiOlwiNjNcIixcIkFcIjoyNTUsXCJSXCI6MjA0LFwiR1wiOjIwNCxcIkJcIjoyMDR9fSxcIkxpbmVXZWlnaHRcIjoxLjAsXCJMaW5lVHlwZVwiOjB9LFwiSXNWaXNpYmxlXCI6dHJ1ZX0sXCJNYXJnaW5cIjp7XCIkaWRcIjpcIjY0XCIsXCJUb3BcIjowLjAsXCJMZWZ0XCI6MC4wLFwiUmlnaHRcIjowLjAsXCJCb3R0b21cIjowLjB9LFwiU3RhcnREYXRlUG9zaXRpb25cIjowLFwiRW5kRGF0ZVBvc2l0aW9uXCI6MCxcIlRpdGxlUG9zaXRpb25cIjoyLFwiRHVyYXRpb25Qb3NpdGlvblwiOjEsXCJQZXJjZW50YWdlQ29tcGxldGVkUG9zaXRpb25cIjowLFwiU3BhY2luZ1wiOjEwLFwiSXNCZWxvd1RpbWViYW5kXCI6dHJ1ZSxcIkJhc2VsaW5lU3R5bGVcIjp7XCIkaWRcIjpcIjY1XCIsXCJCYXNlbGluZVNoYXBlU3R5bGVcIjp7XCIkaWRcIjpcIjY2XCIsXCJNYXJnaW5cIjp7XCIkaWRcIjpcIjY3XCIsXCJUb3BcIjowLjAsXCJMZWZ0XCI6MC4wLFwiUmlnaHRcIjowLjAsXCJCb3R0b21cIjowLjB9LFwiUGFkZGluZ1wiOntcIiRpZFwiOlwiNjhcIixcIlRvcFwiOjAuMCxcIkxlZnRcIjowLjAsXCJSaWdodFwiOjAuMCxcIkJvdHRvbVwiOjAuMH0sXCJCYWNrZ3JvdW5kXCI6e1wiJGlkXCI6XCI2OVwiLFwiQ29sb3JcIjp7XCIkaWRcIjpcIjcwXCIsXCJBXCI6MTUzLFwiUlwiOjAsXCJHXCI6MCxcIkJcIjowfX0sXCJJc1Zpc2libGVcIjpmYWxzZSxcIldpZHRoXCI6MC4wLFwiSGVpZ2h0XCI6MC4wLFwiQm9yZGVyU3R5bGVcIjp7XCIkaWRcIjpcIjcxXCIsXCJMaW5lU3R5bGVcIjp7XCIkaWRcIjpcIjcyXCIsXCJMaW5lQ29sb3JcIjp7XCIkaWRcIjpcIjczXCIsXCJDb2xvclwiOntcIiRpZFwiOlwiNzRcIixcIkFcIjoyNTUsXCJSXCI6MjU1LFwiR1wiOjAsXCJCXCI6MH19LFwiTGluZVdlaWdodFwiOjIuMCxcIkxpbmVUeXBlXCI6MH0sXCJJc1Zpc2libGVcIjpmYWxzZX19fSxcIlNoYXBlU3R5bGVcIjp7XCIkaWRcIjpcIjc1XCIsXCJNYXJnaW5cIjp7XCIkaWRcIjpcIjc2XCIsXCJUb3BcIjowLjAsXCJMZWZ0XCI6NC4wLFwiUmlnaHRcIjo0LjAsXCJCb3R0b21cIjowLjB9LFwiUGFkZGluZ1wiOntcIiRpZFwiOlwiNzdcIixcIlRvcFwiOjAuMCxcIkxlZnRcIjowLjAsXCJSaWdodFwiOjAuMCxcIkJvdHRvbVwiOjAuMH0sXCJCYWNrZ3JvdW5kXCI6e1wiJGlkXCI6XCI3OFwiLFwiQ29sb3JcIjp7XCIkaWRcIjpcIjc5XCIsXCJBXCI6MjU1LFwiUlwiOjIyOCxcIkdcIjowLFwiQlwiOjg5fX0sXCJJc1Zpc2libGVcIjp0cnVlLFwiV2lkdGhcIjowLjAsXCJIZWlnaHRcIjoyMi4wLFwiQm9yZGVyU3R5bGVcIjp7XCIkaWRcIjpcIjgwXCIsXCJMaW5lU3R5bGVcIjp7XCIkaWRcIjpcIjgxXCIsXCJMaW5lQ29sb3JcIjp7XCIkaWRcIjpcIjgyXCIsXCJDb2xvclwiOntcIiRpZFwiOlwiODNcIixcIkFcIjoyNTUsXCJSXCI6MjM0LFwiR1wiOjIyLFwiQlwiOjMwfX0sXCJMaW5lV2VpZ2h0XCI6Mi4wLFwiTGluZVR5cGVcIjowfSxcIklzVmlzaWJsZVwiOmZhbHNlfX0sXCJUaXRsZVN0eWxlXCI6e1wiJGlkXCI6XCI4NFwiLFwiRm9udFNldHRpbmdzXCI6e1wiJGlkXCI6XCI4NVwiLFwiRm9udFNpemVcIjoxMCxcIkZvbnROYW1lXCI6XCJDYWxpYnJpXCIsXCJJc0JvbGRcIjp0cnVlLFwiSXNJdGFsaWNcIjpmYWxzZSxcIklzVW5kZXJsaW5lZFwiOmZhbHNlfSxcIkZvcmVncm91bmRcIjp7XCIkaWRcIjpcIjg2XCIsXCJDb2xvclwiOntcIiRpZFwiOlwiODdcIixcIkFcIjoyNTUsXCJSXCI6MjMyLFwiR1wiOjIzMixcIkJcIjoyMzJ9fSxcIkhvcml6b250YWxBbGlnbm1lbnRcIjoxLFwiSXNWaXNpYmxlXCI6dHJ1ZX0sXCJEYXRlU3R5bGVcIjp7XCIkaWRcIjpcIjg4XCIsXCJGb250U2V0dGluZ3NcIjp7XCIkaWRcIjpcIjg5XCIsXCJGb250U2l6ZVwiOjksXCJGb250TmFtZVwiOlwiQ2FsaWJyaVwiLFwiSXNCb2xkXCI6ZmFsc2UsXCJJc0l0YWxpY1wiOmZhbHNlLFwiSXNVbmRlcmxpbmVkXCI6ZmFsc2V9LFwiRm9yZWdyb3VuZFwiOntcIiRpZFwiOlwiOTBcIixcIkNvbG9yXCI6e1wiJGlkXCI6XCI5MVwiLFwiQVwiOjI1NSxcIlJcIjowLFwiR1wiOjAsXCJCXCI6MH19LFwiSG9yaXpvbnRhbEFsaWdubWVudFwiOjAsXCJJc1Zpc2libGVcIjp0cnVlfSxcIkRhdGVGb3JtYXRcIjp7XCIkaWRcIjpcIjky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kzXCIsXCJGb3JtYXRcIjowLFwiSXNWaXNpYmxlXCI6ZmFsc2UsXCJMYXN0S25vd25WaXNpYmlsaXR5U3RhdGVcIjpmYWxzZX19LFwiTWlsZXN0b25lU3R5bGVcIjp7XCIkaWRcIjpcIjk0XCIsXCJTaGFwZVwiOjIsXCJJc0JlbG93VGltZWJhbmRcIjpmYWxzZSxcIlNoYXBlU2l6ZVwiOjAsXCJQYWRkaW5nXCI6e1wiJGlkXCI6XCI5NVwiLFwiVG9wXCI6NS4wLFwiTGVmdFwiOjMuMCxcIlJpZ2h0XCI6MC4wLFwiQm90dG9tXCI6Mi4wfSxcIlNoYXBlU3R5bGVcIjp7XCIkaWRcIjpcIjk2XCIsXCJNYXJnaW5cIjp7XCIkaWRcIjpcIjk3XCIsXCJUb3BcIjowLjAsXCJMZWZ0XCI6MC4wLFwiUmlnaHRcIjowLjAsXCJCb3R0b21cIjowLjB9LFwiUGFkZGluZ1wiOntcIiRpZFwiOlwiOThcIixcIlRvcFwiOjAuMCxcIkxlZnRcIjowLjAsXCJSaWdodFwiOjAuMCxcIkJvdHRvbVwiOjAuMH0sXCJCYWNrZ3JvdW5kXCI6e1wiJGlkXCI6XCI5OVwiLFwiQ29sb3JcIjp7XCIkaWRcIjpcIjEwMFwiLFwiQVwiOjI1NSxcIlJcIjoyMjgsXCJHXCI6MCxcIkJcIjo4OX19LFwiSXNWaXNpYmxlXCI6dHJ1ZSxcIldpZHRoXCI6OC4wLFwiSGVpZ2h0XCI6OC4wLFwiQm9yZGVyU3R5bGVcIjp7XCIkaWRcIjpcIjEwMVwiLFwiTGluZVN0eWxlXCI6e1wiJGlkXCI6XCIxMDJcIixcIkxpbmVDb2xvclwiOntcIiRpZFwiOlwiMTAzXCIsXCJDb2xvclwiOntcIiRpZFwiOlwiMTA0XCIsXCJBXCI6MjU1LFwiUlwiOjIzNCxcIkdcIjoyMixcIkJcIjozMH19LFwiTGluZVdlaWdodFwiOjIuMCxcIkxpbmVUeXBlXCI6MH0sXCJJc1Zpc2libGVcIjpmYWxzZX19LFwiVGl0bGVTdHlsZVwiOntcIiRpZFwiOlwiMTA1XCIsXCJGb250U2V0dGluZ3NcIjp7XCIkaWRcIjpcIjEwNlwiLFwiRm9udFNpemVcIjoxMCxcIkZvbnROYW1lXCI6XCJDYWxpYnJpXCIsXCJJc0JvbGRcIjp0cnVlLFwiSXNJdGFsaWNcIjpmYWxzZSxcIklzVW5kZXJsaW5lZFwiOmZhbHNlfSxcIkZvcmVncm91bmRcIjp7XCIkaWRcIjpcIjEwN1wiLFwiQ29sb3JcIjp7XCIkaWRcIjpcIjEwOFwiLFwiQVwiOjI1NSxcIlJcIjowLFwiR1wiOjAsXCJCXCI6MH19LFwiSG9yaXpvbnRhbEFsaWdubWVudFwiOjAsXCJJc1Zpc2libGVcIjp0cnVlfSxcIkRhdGVTdHlsZVwiOntcIiRpZFwiOlwiMTA5XCIsXCJGb250U2V0dGluZ3NcIjp7XCIkaWRcIjpcIjExMFwiLFwiRm9udFNpemVcIjo5LFwiRm9udE5hbWVcIjpcIkNhbGlicmlcIixcIklzQm9sZFwiOmZhbHNlLFwiSXNJdGFsaWNcIjpmYWxzZSxcIklzVW5kZXJsaW5lZFwiOmZhbHNlfSxcIkZvcmVncm91bmRcIjp7XCIkaWRcIjpcIjExMVwiLFwiQ29sb3JcIjp7XCIkaWRcIjpcIjExMlwiLFwiQVwiOjI1NSxcIlJcIjoxMTUsXCJHXCI6MTE1LFwiQlwiOjExNX19LFwiSG9yaXpvbnRhbEFsaWdubWVudFwiOjAsXCJJc1Zpc2libGVcIjp0cnVlfSxcIkRhdGVGb3JtYXRcIjp7XCIkaWRcIjpcIjExM1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xMTRcIixcIkZvcm1hdFwiOjAsXCJJc1Zpc2libGVcIjpmYWxzZSxcIkxhc3RLbm93blZpc2liaWxpdHlTdGF0ZVwiOmZhbHNlfX0sXCJNb3RTdHlsZVwiOntcIiRpZFwiOlwiMTE1XCIsXCJTaGFwZVwiOjIsXCJTaGFwZVNpemVcIjowLFwiRGV0YWlsc1NwYWNpbmdcIjowLjAsXCJQYWRkaW5nXCI6e1wiJGlkXCI6XCIxMTZcIixcIlRvcFwiOjUuMCxcIkxlZnRcIjozLjAsXCJSaWdodFwiOjAuMCxcIkJvdHRvbVwiOjIuMH0sXCJQb3NpdGlvbk9uVGFza1wiOjEsXCJTaGFwZVN0eWxlXCI6e1wiJGlkXCI6XCIxMTdcIixcIk1hcmdpblwiOntcIiRpZFwiOlwiMTE4XCIsXCJUb3BcIjowLjAsXCJMZWZ0XCI6MC4wLFwiUmlnaHRcIjowLjAsXCJCb3R0b21cIjowLjB9LFwiUGFkZGluZ1wiOntcIiRpZFwiOlwiMTE5XCIsXCJUb3BcIjowLjAsXCJMZWZ0XCI6MC4wLFwiUmlnaHRcIjowLjAsXCJCb3R0b21cIjowLjB9LFwiQmFja2dyb3VuZFwiOntcIiRpZFwiOlwiMTIwXCIsXCJDb2xvclwiOntcIiRpZFwiOlwiMTIxXCIsXCJBXCI6MjU1LFwiUlwiOjIyOCxcIkdcIjowLFwiQlwiOjg5fX0sXCJJc1Zpc2libGVcIjp0cnVlLFwiV2lkdGhcIjo4LjAsXCJIZWlnaHRcIjo4LjAsXCJCb3JkZXJTdHlsZVwiOntcIiRpZFwiOlwiMTIyXCIsXCJMaW5lU3R5bGVcIjp7XCIkaWRcIjpcIjEyM1wiLFwiTGluZUNvbG9yXCI6e1wiJGlkXCI6XCIxMjRcIixcIkNvbG9yXCI6e1wiJGlkXCI6XCIxMjVcIixcIkFcIjoyNTUsXCJSXCI6MjM0LFwiR1wiOjIyLFwiQlwiOjMwfX0sXCJMaW5lV2VpZ2h0XCI6MC4wLFwiTGluZVR5cGVcIjowfSxcIklzVmlzaWJsZVwiOmZhbHNlfX0sXCJUaXRsZVN0eWxlXCI6e1wiJGlkXCI6XCIxMjZcIixcIkZvbnRTZXR0aW5nc1wiOntcIiRpZFwiOlwiMTI3XCIsXCJGb250U2l6ZVwiOjEwLFwiRm9udE5hbWVcIjpcIkNhbGlicmlcIixcIklzQm9sZFwiOnRydWUsXCJJc0l0YWxpY1wiOmZhbHNlLFwiSXNVbmRlcmxpbmVkXCI6ZmFsc2V9LFwiRm9yZWdyb3VuZFwiOntcIiRpZFwiOlwiMTI4XCIsXCJDb2xvclwiOntcIiRpZFwiOlwiMTI5XCIsXCJBXCI6MjU1LFwiUlwiOjAsXCJHXCI6MCxcIkJcIjowfX0sXCJIb3Jpem9udGFsQWxpZ25tZW50XCI6MCxcIklzVmlzaWJsZVwiOnRydWV9LFwiRGF0ZVN0eWxlXCI6e1wiJGlkXCI6XCIxMzBcIixcIkZvbnRTZXR0aW5nc1wiOntcIiRpZFwiOlwiMTMxXCIsXCJGb250U2l6ZVwiOjksXCJGb250TmFtZVwiOlwiQ2FsaWJyaVwiLFwiSXNCb2xkXCI6ZmFsc2UsXCJJc0l0YWxpY1wiOmZhbHNlLFwiSXNVbmRlcmxpbmVkXCI6ZmFsc2V9LFwiRm9yZWdyb3VuZFwiOntcIiRpZFwiOlwiMTMyXCIsXCJDb2xvclwiOntcIiRpZFwiOlwiMTMzXCIsXCJBXCI6MjU1LFwiUlwiOjExNSxcIkdcIjoxMTUsXCJCXCI6MTE1fX0sXCJIb3Jpem9udGFsQWxpZ25tZW50XCI6MCxcIklzVmlzaWJsZVwiOnRydWV9LFwiRGF0ZUZvcm1hdFwiOntcIiRpZFwiOlwiMTM0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EzNVwiLFwiRm9ybWF0XCI6MCxcIklzVmlzaWJsZVwiOmZhbHNlLFwiTGFzdEtub3duVmlzaWJpbGl0eVN0YXRlXCI6ZmFsc2V9fSxcIlN3aW1sYW5lVjJTdHlsZVwiOntcIiRpZFwiOlwiMTM2XCIsXCJTdHlsZUlkXCI6XCJhZWU0ZTFiMy1jMTBjLTRiN2EtYmM3YS04ZjJkZWJiNGQwMjJcIixcIk5hbWVcIjpcIlN3aW1sYW5lIFN0eWxlIDFcIixcIkhlYWRlclN0eWxlXCI6e1wiJGlkXCI6XCIxMzdcIixcIlRleHRTdHlsZVwiOntcIiRpZFwiOlwiMTM4XCIsXCJGb250U2V0dGluZ3NcIjp7XCIkaWRcIjpcIjEzOVwiLFwiRm9udFNpemVcIjoxMixcIkZvbnROYW1lXCI6XCJDYWxpYnJpXCIsXCJJc0JvbGRcIjpmYWxzZSxcIklzSXRhbGljXCI6ZmFsc2UsXCJJc1VuZGVybGluZWRcIjpmYWxzZX0sXCJGb3JlZ3JvdW5kXCI6e1wiJGlkXCI6XCIxNDBcIixcIkNvbG9yXCI6e1wiJGlkXCI6XCIxNDFcIixcIkFcIjoyNTUsXCJSXCI6MjU1LFwiR1wiOjI1NSxcIkJcIjoyNTV9fSxcIkhvcml6b250YWxBbGlnbm1lbnRcIjowLFwiSXNWaXNpYmxlXCI6dHJ1ZX0sXCJSZWN0YW5nbGVTdHlsZVwiOntcIiRpZFwiOlwiMTQyXCIsXCJNYXJnaW5cIjp7XCIkaWRcIjpcIjE0M1wiLFwiVG9wXCI6MC4wLFwiTGVmdFwiOjAuMCxcIlJpZ2h0XCI6MC4wLFwiQm90dG9tXCI6MC4wfSxcIlBhZGRpbmdcIjp7XCIkaWRcIjpcIjE0NFwiLFwiVG9wXCI6MC4wLFwiTGVmdFwiOjAuMCxcIlJpZ2h0XCI6MC4wLFwiQm90dG9tXCI6MC4wfSxcIkJhY2tncm91bmRcIjp7XCIkaWRcIjpcIjE0NVwiLFwiQ29sb3JcIjp7XCIkaWRcIjpcIjE0NlwiLFwiQVwiOjI1NSxcIlJcIjoyMjgsXCJHXCI6MCxcIkJcIjo4OX19LFwiSXNWaXNpYmxlXCI6dHJ1ZSxcIldpZHRoXCI6MC4wLFwiSGVpZ2h0XCI6MC4wLFwiQm9yZGVyU3R5bGVcIjp7XCIkaWRcIjpcIjE0N1wiLFwiTGluZVN0eWxlXCI6e1wiJGlkXCI6XCIxNDhcIixcIkxpbmVDb2xvclwiOntcIiRpZFwiOlwiMTQ5XCIsXCJDb2xvclwiOntcIiRpZFwiOlwiMTUwXCIsXCJBXCI6MjU1LFwiUlwiOjI1NSxcIkdcIjowLFwiQlwiOjB9fSxcIkxpbmVXZWlnaHRcIjowLjAsXCJMaW5lVHlwZVwiOjB9LFwiSXNWaXNpYmxlXCI6ZmFsc2V9fX0sXCJCYWNrZ3JvdW5kU3R5bGVcIjp7XCIkaWRcIjpcIjE1MVwiLFwiTWFyZ2luXCI6e1wiJGlkXCI6XCIxNTJcIixcIlRvcFwiOjAuMCxcIkxlZnRcIjowLjAsXCJSaWdodFwiOjAuMCxcIkJvdHRvbVwiOjAuMH0sXCJQYWRkaW5nXCI6e1wiJGlkXCI6XCIxNTNcIixcIlRvcFwiOjAuMCxcIkxlZnRcIjowLjAsXCJSaWdodFwiOjAuMCxcIkJvdHRvbVwiOjAuMH0sXCJCYWNrZ3JvdW5kXCI6e1wiJGlkXCI6XCIxNTRcIixcIkNvbG9yXCI6e1wiJGlkXCI6XCIxNTVcIixcIkFcIjo1MSxcIlJcIjoyMjgsXCJHXCI6MCxcIkJcIjo4OX19LFwiSXNWaXNpYmxlXCI6dHJ1ZSxcIldpZHRoXCI6MC4wLFwiSGVpZ2h0XCI6MC4wLFwiQm9yZGVyU3R5bGVcIjp7XCIkaWRcIjpcIjE1NlwiLFwiTGluZVN0eWxlXCI6e1wiJGlkXCI6XCIxNTdcIixcIkxpbmVDb2xvclwiOntcIiRpZFwiOlwiMTU4XCIsXCJDb2xvclwiOntcIiRpZFwiOlwiMTU5XCIsXCJBXCI6MjU1LFwiUlwiOjI1NSxcIkdcIjowLFwiQlwiOjB9fSxcIkxpbmVXZWlnaHRcIjowLjAsXCJMaW5lVHlwZVwiOjB9LFwiSXNWaXNpYmxlXCI6ZmFsc2V9fSxcIklzQWJvdmVUaW1lYmFuZFwiOmZhbHNlLFwiU3BhY2luZ1wiOjIsXCJEZWZhdWx0U3dpbWxhbmVBY3Rpdml0eVN0eWxlXCI6e1wiJGlkXCI6XCIxNjBcIixcIkhlYWRlclN0eWxlXCI6e1wiJGlkXCI6XCIxNjFcIixcIlRleHRTdHlsZVwiOntcIiRpZFwiOlwiMTYyXCIsXCJGb250U2V0dGluZ3NcIjp7XCIkaWRcIjpcIjE2M1wiLFwiRm9udFNpemVcIjoxMSxcIkZvbnROYW1lXCI6XCJDYWxpYnJpXCIsXCJJc0JvbGRcIjpmYWxzZSxcIklzSXRhbGljXCI6ZmFsc2UsXCJJc1VuZGVybGluZWRcIjpmYWxzZX0sXCJGb3JlZ3JvdW5kXCI6e1wiJGlkXCI6XCIxNjRcIixcIkNvbG9yXCI6e1wiJGlkXCI6XCIxNjVcIixcIkFcIjoyNTUsXCJSXCI6MCxcIkdcIjowLFwiQlwiOjB9fSxcIkhvcml6b250YWxBbGlnbm1lbnRcIjowLFwiSXNWaXNpYmxlXCI6dHJ1ZX0sXCJSZWN0YW5nbGVTdHlsZVwiOntcIiRpZFwiOlwiMTY2XCIsXCJNYXJnaW5cIjp7XCIkaWRcIjpcIjE2N1wiLFwiVG9wXCI6MC4wLFwiTGVmdFwiOjAuMCxcIlJpZ2h0XCI6MC4wLFwiQm90dG9tXCI6MC4wfSxcIlBhZGRpbmdcIjp7XCIkaWRcIjpcIjE2OFwiLFwiVG9wXCI6MC4wLFwiTGVmdFwiOjAuMCxcIlJpZ2h0XCI6MC4wLFwiQm90dG9tXCI6MC4wfSxcIkJhY2tncm91bmRcIjp7XCIkaWRcIjpcIjE2OVwiLFwiQ29sb3JcIjp7XCIkaWRcIjpcIjE3MFwiLFwiQVwiOjYzLFwiUlwiOjIyOCxcIkdcIjowLFwiQlwiOjg5fX0sXCJJc1Zpc2libGVcIjp0cnVlLFwiV2lkdGhcIjowLjAsXCJIZWlnaHRcIjowLjAsXCJCb3JkZXJTdHlsZVwiOntcIiRpZFwiOlwiMTcxXCIsXCJMaW5lU3R5bGVcIjp7XCIkaWRcIjpcIjE3MlwiLFwiTGluZUNvbG9yXCI6e1wiJGlkXCI6XCIxNzNcIixcIkNvbG9yXCI6e1wiJGlkXCI6XCIxNzRcIixcIkFcIjoyNTUsXCJSXCI6MjU1LFwiR1wiOjAsXCJCXCI6MH19LFwiTGluZVdlaWdodFwiOjAuMCxcIkxpbmVUeXBlXCI6MH0sXCJJc1Zpc2libGVcIjpmYWxzZX19fSxcIkJhY2tncm91bmRTdHlsZVwiOntcIiRpZFwiOlwiMTc1XCIsXCJNYXJnaW5cIjp7XCIkaWRcIjpcIjE3NlwiLFwiVG9wXCI6MC4wLFwiTGVmdFwiOjAuMCxcIlJpZ2h0XCI6MC4wLFwiQm90dG9tXCI6MC4wfSxcIlBhZGRpbmdcIjp7XCIkaWRcIjpcIjE3N1wiLFwiVG9wXCI6MC4wLFwiTGVmdFwiOjAuMCxcIlJpZ2h0XCI6MC4wLFwiQm90dG9tXCI6MC4wfSxcIkJhY2tncm91bmRcIjp7XCIkaWRcIjpcIjE3OFwiLFwiQ29sb3JcIjp7XCIkaWRcIjpcIjE3OVwiLFwiQVwiOjUxLFwiUlwiOjIyOCxcIkdcIjowLFwiQlwiOjg5fX0sXCJJc1Zpc2libGVcIjp0cnVlLFwiV2lkdGhcIjowLjAsXCJIZWlnaHRcIjowLjAsXCJCb3JkZXJTdHlsZVwiOntcIiRpZFwiOlwiMTgwXCIsXCJMaW5lU3R5bGVcIjp7XCIkaWRcIjpcIjE4MVwiLFwiTGluZUNvbG9yXCI6e1wiJGlkXCI6XCIxODJcIixcIkNvbG9yXCI6e1wiJGlkXCI6XCIxODNcIixcIkFcIjoyNTUsXCJSXCI6MjU1LFwiR1wiOjAsXCJCXCI6MH19LFwiTGluZVdlaWdodFwiOjAuMCxcIkxpbmVUeXBlXCI6MH0sXCJJc1Zpc2libGVcIjpmYWxzZX19fSxcIkRlZmF1bHRTd2ltbGFuZU1pbGVzdG9uZVN0eWxlXCI6e1wiJGlkXCI6XCIxODRcIixcIlRpdGxlUG9zaXRpb25cIjoyLFwiRGF0ZVBvc2l0aW9uXCI6MCxcIlNoYXBlVHlwZVwiOjcsXCJTaGFwZVNpemVcIjoxLFwiU3BhY2luZ1wiOjUsXCJTaGFwZVN0eWxlXCI6e1wiJGlkXCI6XCIxODVcIixcIk1hcmdpblwiOntcIiRpZFwiOlwiMTg2XCIsXCJUb3BcIjowLjAsXCJMZWZ0XCI6MC4wLFwiUmlnaHRcIjowLjAsXCJCb3R0b21cIjowLjB9LFwiUGFkZGluZ1wiOntcIiRpZFwiOlwiMTg3XCIsXCJUb3BcIjowLjAsXCJMZWZ0XCI6MC4wLFwiUmlnaHRcIjowLjAsXCJCb3R0b21cIjowLjB9LFwiQmFja2dyb3VuZFwiOntcIiRpZFwiOlwiMTg4XCIsXCJDb2xvclwiOntcIiRpZFwiOlwiMTg5XCIsXCJBXCI6MjU1LFwiUlwiOjIyOCxcIkdcIjowLFwiQlwiOjg5fX0sXCJJc1Zpc2libGVcIjp0cnVlLFwiV2lkdGhcIjoxOC4wLFwiSGVpZ2h0XCI6MjAuMCxcIkJvcmRlclN0eWxlXCI6e1wiJGlkXCI6XCIxOTBcIixcIkxpbmVTdHlsZVwiOntcIiRpZFwiOlwiMTkxXCIsXCJMaW5lQ29sb3JcIjp7XCIkaWRcIjpcIjE5MlwiLFwiQ29sb3JcIjp7XCIkaWRcIjpcIjE5M1wiLFwiQVwiOjI1NSxcIlJcIjoyNTUsXCJHXCI6MCxcIkJcIjowfX0sXCJMaW5lV2VpZ2h0XCI6Mi4wLFwiTGluZVR5cGVcIjowfSxcIklzVmlzaWJsZVwiOmZhbHNlfX0sXCJUaXRsZVN0eWxlXCI6e1wiJGlkXCI6XCIxOTRcIixcIkZvbnRTZXR0aW5nc1wiOntcIiRpZFwiOlwiMTk1XCIsXCJGb250U2l6ZVwiOjEwLFwiRm9udE5hbWVcIjpcIkNhbGlicmlcIixcIklzQm9sZFwiOnRydWUsXCJJc0l0YWxpY1wiOmZhbHNlLFwiSXNVbmRlcmxpbmVkXCI6ZmFsc2V9LFwiRm9yZWdyb3VuZFwiOntcIiRpZFwiOlwiMTk2XCIsXCJDb2xvclwiOntcIiRpZFwiOlwiMTk3XCIsXCJBXCI6MjU1LFwiUlwiOjAsXCJHXCI6MCxcIkJcIjowfX0sXCJIb3Jpem9udGFsQWxpZ25tZW50XCI6MSxcIklzVmlzaWJsZVwiOnRydWV9LFwiRGF0ZVN0eWxlXCI6e1wiJGlkXCI6XCIxOThcIixcIkZvbnRTZXR0aW5nc1wiOntcIiRpZFwiOlwiMTk5XCIsXCJGb250U2l6ZVwiOjksXCJGb250TmFtZVwiOlwiQ2FsaWJyaVwiLFwiSXNCb2xkXCI6ZmFsc2UsXCJJc0l0YWxpY1wiOmZhbHNlLFwiSXNVbmRlcmxpbmVkXCI6ZmFsc2V9LFwiRm9yZWdyb3VuZFwiOntcIiRpZFwiOlwiMjAwXCIsXCJDb2xvclwiOntcIiRpZFwiOlwiMjAxXCIsXCJBXCI6MjU1LFwiUlwiOjExNSxcIkdcIjoxMTUsXCJCXCI6MTE1fX0sXCJIb3Jpem9udGFsQWxpZ25tZW50XCI6MCxcIklzVmlzaWJsZVwiOnRydWV9LFwiRGF0ZUZvcm1hdFwiOntcIiRpZFwiOlwiMjAy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IwM1wiLFwiRm9ybWF0XCI6MCxcIklzVmlzaWJsZVwiOmZhbHNlLFwiTGFzdEtub3duVmlzaWJpbGl0eVN0YXRlXCI6ZmFsc2V9fSxcIkRlZmF1bHRTd2ltbGFuZVRhc2tTdHlsZVwiOntcIiRpZFwiOlwiMjA0XCIsXCJTaGFwZVwiOjAsXCJTaGFwZVRoaWNrbmVzc1wiOjIsXCJEdXJhdGlvbkZvcm1hdFwiOjUsXCJQZXJjZW50YWdlQ29tcGxldGVUZXh0U3R5bGVcIjp7XCIkaWRcIjpcIjIwNVwiLFwiRm9udFNldHRpbmdzXCI6e1wiJGlkXCI6XCIyMDZcIixcIkZvbnRTaXplXCI6MTAsXCJGb250TmFtZVwiOlwiQ2FsaWJyaVwiLFwiSXNCb2xkXCI6ZmFsc2UsXCJJc0l0YWxpY1wiOmZhbHNlLFwiSXNVbmRlcmxpbmVkXCI6ZmFsc2V9LFwiRm9yZWdyb3VuZFwiOntcIiRpZFwiOlwiMjA3XCIsXCJDb2xvclwiOntcIiRpZFwiOlwiMjA4XCIsXCJBXCI6MjU1LFwiUlwiOjE5MixcIkdcIjo4MCxcIkJcIjo3N319LFwiSG9yaXpvbnRhbEFsaWdubWVudFwiOjAsXCJJc1Zpc2libGVcIjpmYWxzZX0sXCJQZXJjZW50YWdlQ29tcGxldGVIaWdobGlnaHRTdHlsZVwiOntcIiRpZFwiOlwiMjA5XCIsXCJCYWNrZ3JvdW5kXCI6e1wiJGlkXCI6XCIyMTBcIixcIkNvbG9yXCI6e1wiJGlkXCI6XCIyMTFcIixcIkFcIjo4OSxcIlJcIjowLFwiR1wiOjAsXCJCXCI6MH19fSxcIkR1cmF0aW9uU3R5bGVcIjp7XCIkaWRcIjpcIjIxMlwiLFwiRm9udFNldHRpbmdzXCI6e1wiJGlkXCI6XCIyMTNcIixcIkZvbnRTaXplXCI6MTIsXCJGb250TmFtZVwiOlwiQ2FsaWJyaVwiLFwiSXNCb2xkXCI6ZmFsc2UsXCJJc0l0YWxpY1wiOmZhbHNlLFwiSXNVbmRlcmxpbmVkXCI6ZmFsc2V9LFwiRm9yZWdyb3VuZFwiOntcIiRpZFwiOlwiMjE0XCIsXCJDb2xvclwiOntcIiRpZFwiOlwiMjE1XCIsXCJBXCI6MjU1LFwiUlwiOjI1NSxcIkdcIjoyNTUsXCJCXCI6MjU1fX0sXCJIb3Jpem9udGFsQWxpZ25tZW50XCI6MCxcIklzVmlzaWJsZVwiOnRydWV9LFwiTWFyZ2luXCI6e1wiJGlkXCI6XCIyMTZcIixcIlRvcFwiOjAuMCxcIkxlZnRcIjowLjAsXCJSaWdodFwiOjAuMCxcIkJvdHRvbVwiOjAuMH0sXCJTdGFydERhdGVQb3NpdGlvblwiOjAsXCJFbmREYXRlUG9zaXRpb25cIjowLFwiVGl0bGVQb3NpdGlvblwiOjIsXCJEdXJhdGlvblBvc2l0aW9uXCI6MSxcIlBlcmNlbnRhZ2VDb21wbGV0ZWRQb3NpdGlvblwiOjAsXCJTcGFjaW5nXCI6MTAsXCJCYXNlbGluZVN0eWxlXCI6e1wiJGlkXCI6XCIyMTdcIixcIkJhc2VsaW5lU2hhcGVTdHlsZVwiOntcIiRpZFwiOlwiMjE4XCIsXCJNYXJnaW5cIjp7XCIkaWRcIjpcIjIxOVwiLFwiVG9wXCI6MC4wLFwiTGVmdFwiOjAuMCxcIlJpZ2h0XCI6MC4wLFwiQm90dG9tXCI6MC4wfSxcIlBhZGRpbmdcIjp7XCIkaWRcIjpcIjIyMFwiLFwiVG9wXCI6MC4wLFwiTGVmdFwiOjAuMCxcIlJpZ2h0XCI6MC4wLFwiQm90dG9tXCI6MC4wfSxcIkJhY2tncm91bmRcIjp7XCIkaWRcIjpcIjIyMVwiLFwiQ29sb3JcIjp7XCIkaWRcIjpcIjIyMlwiLFwiQVwiOjE1MyxcIlJcIjowLFwiR1wiOjAsXCJCXCI6MH19LFwiSXNWaXNpYmxlXCI6ZmFsc2UsXCJXaWR0aFwiOjAuMCxcIkhlaWdodFwiOjAuMCxcIkJvcmRlclN0eWxlXCI6e1wiJGlkXCI6XCIyMjNcIixcIkxpbmVTdHlsZVwiOntcIiRpZFwiOlwiMjI0XCIsXCJMaW5lQ29sb3JcIjp7XCIkaWRcIjpcIjIyNVwiLFwiQ29sb3JcIjp7XCIkaWRcIjpcIjIyNlwiLFwiQVwiOjI1NSxcIlJcIjoyNTUsXCJHXCI6MCxcIkJcIjowfX0sXCJMaW5lV2VpZ2h0XCI6Mi4wLFwiTGluZVR5cGVcIjowfSxcIklzVmlzaWJsZVwiOmZhbHNlfX19LFwiU2hhcGVTdHlsZVwiOntcIiRpZFwiOlwiMjI3XCIsXCJNYXJnaW5cIjp7XCIkaWRcIjpcIjIyOFwiLFwiVG9wXCI6MC4wLFwiTGVmdFwiOjQuMCxcIlJpZ2h0XCI6NC4wLFwiQm90dG9tXCI6MC4wfSxcIlBhZGRpbmdcIjp7XCIkaWRcIjpcIjIyOVwiLFwiVG9wXCI6MC4wLFwiTGVmdFwiOjAuMCxcIlJpZ2h0XCI6MC4wLFwiQm90dG9tXCI6MC4wfSxcIkJhY2tncm91bmRcIjp7XCIkaWRcIjpcIjIzMFwiLFwiQ29sb3JcIjp7XCIkaWRcIjpcIjIzMVwiLFwiQVwiOjI1NSxcIlJcIjoyMjgsXCJHXCI6MCxcIkJcIjo4OX19LFwiSXNWaXNpYmxlXCI6dHJ1ZSxcIldpZHRoXCI6MC4wLFwiSGVpZ2h0XCI6MjIuMCxcIkJvcmRlclN0eWxlXCI6e1wiJGlkXCI6XCIyMzJcIixcIkxpbmVTdHlsZVwiOntcIiRpZFwiOlwiMjMzXCIsXCJMaW5lQ29sb3JcIjp7XCIkaWRcIjpcIjIzNFwiLFwiQ29sb3JcIjp7XCIkaWRcIjpcIjIzNVwiLFwiQVwiOjI1NSxcIlJcIjoyNTUsXCJHXCI6MCxcIkJcIjowfX0sXCJMaW5lV2VpZ2h0XCI6Mi4wLFwiTGluZVR5cGVcIjowfSxcIklzVmlzaWJsZVwiOmZhbHNlfX0sXCJUaXRsZVN0eWxlXCI6e1wiJGlkXCI6XCIyMzZcIixcIkZvbnRTZXR0aW5nc1wiOntcIiRpZFwiOlwiMjM3XCIsXCJGb250U2l6ZVwiOjEwLFwiRm9udE5hbWVcIjpcIkNhbGlicmlcIixcIklzQm9sZFwiOnRydWUsXCJJc0l0YWxpY1wiOmZhbHNlLFwiSXNVbmRlcmxpbmVkXCI6ZmFsc2V9LFwiRm9yZWdyb3VuZFwiOntcIiRpZFwiOlwiMjM4XCIsXCJDb2xvclwiOntcIiRpZFwiOlwiMjM5XCIsXCJBXCI6MjU1LFwiUlwiOjI1NSxcIkdcIjoyNTUsXCJCXCI6MjU1fX0sXCJIb3Jpem9udGFsQWxpZ25tZW50XCI6MSxcIklzVmlzaWJsZVwiOnRydWV9LFwiRGF0ZVN0eWxlXCI6e1wiJGlkXCI6XCIyNDBcIixcIkZvbnRTZXR0aW5nc1wiOntcIiRpZFwiOlwiMjQxXCIsXCJGb250U2l6ZVwiOjksXCJGb250TmFtZVwiOlwiQ2FsaWJyaVwiLFwiSXNCb2xkXCI6ZmFsc2UsXCJJc0l0YWxpY1wiOmZhbHNlLFwiSXNVbmRlcmxpbmVkXCI6ZmFsc2V9LFwiRm9yZWdyb3VuZFwiOntcIiRpZFwiOlwiMjQyXCIsXCJDb2xvclwiOntcIiRpZFwiOlwiMjQzXCIsXCJBXCI6MjU1LFwiUlwiOjAsXCJHXCI6MCxcIkJcIjowfX0sXCJIb3Jpem9udGFsQWxpZ25tZW50XCI6MCxcIklzVmlzaWJsZVwiOnRydWV9LFwiRGF0ZUZvcm1hdFwiOntcIiRpZFwiOlwiMjQ0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I0NVwiLFwiRm9ybWF0XCI6MCxcIklzVmlzaWJsZVwiOmZhbHNlLFwiTGFzdEtub3duVmlzaWJpbGl0eVN0YXRlXCI6ZmFsc2V9fSxcIkRlZmF1bHRTd2ltbGFuZU1vdFN0eWxlXCI6e1wiJGlkXCI6XCIyNDZcIixcIlNoYXBlXCI6NyxcIlNoYXBlU2l6ZVwiOjEsXCJEZXRhaWxzU3BhY2luZ1wiOjAuMCxcIlBhZGRpbmdcIjp7XCIkaWRcIjpcIjI0N1wiLFwiVG9wXCI6NS4wLFwiTGVmdFwiOjMuMCxcIlJpZ2h0XCI6MC4wLFwiQm90dG9tXCI6Mi4wfSxcIlBvc2l0aW9uT25UYXNrXCI6MSxcIlNoYXBlU3R5bGVcIjp7XCIkaWRcIjpcIjI0OFwiLFwiTWFyZ2luXCI6e1wiJGlkXCI6XCIyNDlcIixcIlRvcFwiOjAuMCxcIkxlZnRcIjowLjAsXCJSaWdodFwiOjAuMCxcIkJvdHRvbVwiOjAuMH0sXCJQYWRkaW5nXCI6e1wiJGlkXCI6XCIyNTBcIixcIlRvcFwiOjAuMCxcIkxlZnRcIjowLjAsXCJSaWdodFwiOjAuMCxcIkJvdHRvbVwiOjAuMH0sXCJCYWNrZ3JvdW5kXCI6e1wiJGlkXCI6XCIyNTFcIixcIkNvbG9yXCI6e1wiJGlkXCI6XCIyNTJcIixcIkFcIjoyNTUsXCJSXCI6MjI4LFwiR1wiOjAsXCJCXCI6ODl9fSxcIklzVmlzaWJsZVwiOnRydWUsXCJXaWR0aFwiOjE4LjAsXCJIZWlnaHRcIjoyMC4wLFwiQm9yZGVyU3R5bGVcIjp7XCIkaWRcIjpcIjI1M1wiLFwiTGluZVN0eWxlXCI6e1wiJGlkXCI6XCIyNTRcIixcIkxpbmVDb2xvclwiOntcIiRpZFwiOlwiMjU1XCIsXCJDb2xvclwiOntcIiRpZFwiOlwiMjU2XCIsXCJBXCI6MjU1LFwiUlwiOjI1NSxcIkdcIjowLFwiQlwiOjB9fSxcIkxpbmVXZWlnaHRcIjowLjAsXCJMaW5lVHlwZVwiOjB9LFwiSXNWaXNpYmxlXCI6ZmFsc2V9fSxcIlRpdGxlU3R5bGVcIjp7XCIkaWRcIjpcIjI1N1wiLFwiRm9udFNldHRpbmdzXCI6e1wiJGlkXCI6XCIyNThcIixcIkZvbnRTaXplXCI6MTAsXCJGb250TmFtZVwiOlwiQ2FsaWJyaVwiLFwiSXNCb2xkXCI6dHJ1ZSxcIklzSXRhbGljXCI6ZmFsc2UsXCJJc1VuZGVybGluZWRcIjpmYWxzZX0sXCJGb3JlZ3JvdW5kXCI6e1wiJGlkXCI6XCIyNTlcIixcIkNvbG9yXCI6e1wiJGlkXCI6XCIyNjBcIixcIkFcIjoyNTUsXCJSXCI6MCxcIkdcIjowLFwiQlwiOjB9fSxcIkhvcml6b250YWxBbGlnbm1lbnRcIjoxLFwiSXNWaXNpYmxlXCI6dHJ1ZX0sXCJEYXRlU3R5bGVcIjp7XCIkaWRcIjpcIjI2MVwiLFwiRm9udFNldHRpbmdzXCI6e1wiJGlkXCI6XCIyNjJcIixcIkZvbnRTaXplXCI6OSxcIkZvbnROYW1lXCI6XCJDYWxpYnJpXCIsXCJJc0JvbGRcIjpmYWxzZSxcIklzSXRhbGljXCI6ZmFsc2UsXCJJc1VuZGVybGluZWRcIjpmYWxzZX0sXCJGb3JlZ3JvdW5kXCI6e1wiJGlkXCI6XCIyNjNcIixcIkNvbG9yXCI6e1wiJGlkXCI6XCIyNjRcIixcIkFcIjoyNTUsXCJSXCI6MTE1LFwiR1wiOjExNSxcIkJcIjoxMTV9fSxcIkhvcml6b250YWxBbGlnbm1lbnRcIjowLFwiSXNWaXNpYmxlXCI6dHJ1ZX0sXCJEYXRlRm9ybWF0XCI6e1wiJGlkXCI6XCIyNjV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jY2XCIsXCJGb3JtYXRcIjowLFwiSXNWaXNpYmxlXCI6ZmFsc2UsXCJMYXN0S25vd25WaXNpYmlsaXR5U3RhdGVcIjpmYWxzZX19fSxcIl9hZGRpdGlvbmFsU3dpbWxhbmVWMlN0eWxlc1wiOltdLFwiR3JpZGxpbmVQYW5lbFN0eWxlXCI6e1wiJGlkXCI6XCIyNjdcIixcIkdyaWRsaW5lU3R5bGVcIjp7XCIkaWRcIjpcIjI2OFwiLFwiTGluZUNvbG9yXCI6e1wiJGlkXCI6XCIyNjlcIixcIkNvbG9yXCI6e1wiJGlkXCI6XCIyNzBcIixcIkFcIjozOCxcIlJcIjo5MSxcIkdcIjoxNTUsXCJCXCI6MjEzfX0sXCJMaW5lV2VpZ2h0XCI6MS4wLFwiTGluZVR5cGVcIjowfSxcIklzVmlzaWJsZVwiOnRydWV9LFwiQWN0aXZpdHlMaW5lUGFuZWxTdHlsZVwiOntcIiRpZFwiOlwiMjcxXCIsXCJBY3Rpdml0eUxpbmVTdHlsZVwiOntcIiRpZFwiOlwiMjcyXCIsXCJMaW5lQ29sb3JcIjp7XCIkaWRcIjpcIjI3M1wiLFwiQ29sb3JcIjp7XCIkaWRcIjpcIjI3NFwiLFwiQVwiOjM4LFwiUlwiOjY4LFwiR1wiOjExNCxcIkJcIjoxOTZ9fSxcIkxpbmVXZWlnaHRcIjoxLjAsXCJMaW5lVHlwZVwiOjB9LFwiSXNWaXNpYmxlXCI6dHJ1ZX0sXCJEZWZhdWx0RGVwZW5kZW5jeVN0eWxlXCI6e1wiJGlkXCI6XCIyNzVcIixcIkxpbmVTdHlsZVwiOntcIiRpZFwiOlwiMjc2XCIsXCJMaW5lQ29sb3JcIjp7XCIkaWRcIjpcIjI3N1wiLFwiQ29sb3JcIjp7XCIkaWRcIjpcIjI3OFwiLFwiQVwiOjI1NSxcIlJcIjowLFwiR1wiOjAsXCJCXCI6MH19LFwiTGluZVdlaWdodFwiOjEuMCxcIkxpbmVUeXBlXCI6MH0sXCJFbmRBcnJvd2hlYWRMaW5lU3R5bGVcIjp7XCIkaWRcIjpcIjI3OVwiLFwiS2luZFwiOjEsXCJXaWR0aFwiOjEsXCJMZW5ndGhcIjowfSxcIkJyaW5nVG9Gcm9udFwiOnRydWUsXCJSYWRpdXNcIjowLjB9LFwiQ3JpdGljYWxQYXRoU3R5bGVcIjp7XCIkaWRcIjpcIjI4MFwiLFwiQ3JpdGljYWxQYXRoU3R5bGVPcHRpb25zXCI6MTUsXCJMaW5lU3R5bGVcIjp7XCIkaWRcIjpcIjI4MVwiLFwiTGluZUNvbG9yXCI6e1wiJGlkXCI6XCIyODJcIixcIkNvbG9yXCI6e1wiJGlkXCI6XCIyODNcIixcIkFcIjoyNTUsXCJSXCI6MjIyLFwiR1wiOjUwLFwiQlwiOjUwfX0sXCJMaW5lV2VpZ2h0XCI6MS4wLFwiTGluZVR5cGVcIjowfSxcIlRpdGxlRm9yZWdyb3VuZFwiOntcIiRpZFwiOlwiMjg0XCIsXCJDb2xvclwiOntcIiRpZFwiOlwiMjg1XCIsXCJBXCI6MjU1LFwiUlwiOjE3NixcIkdcIjoxOSxcIkJcIjoyNX19LFwiU2hhcGVzQmFja2dyb3VuZFwiOntcIiRpZFwiOlwiMjg2XCIsXCJDb2xvclwiOntcIiRpZFwiOlwiMjg3XCIsXCJBXCI6MjU1LFwiUlwiOjI1MyxcIkdcIjoyMDMsXCJCXCI6MjA4fX0sXCJTaGFwZXNCb3JkZXJTdHlsZVwiOntcIiRpZFwiOlwiMjg4XCIsXCJMaW5lQ29sb3JcIjp7XCIkaWRcIjpcIjI4OVwiLFwiQ29sb3JcIjp7XCIkaWRcIjpcIjI5MFwiLFwiQVwiOjI1NSxcIlJcIjoyMjIsXCJHXCI6NTAsXCJCXCI6NTB9fSxcIkxpbmVXZWlnaHRcIjoyLjAsXCJMaW5lVHlwZVwiOjB9fSxcIlBhbmVsc1NwYWNpbmdEZWZpbml0aW9uXCI6e1wiJGlkXCI6XCIyOTFcIixcIlNwYWNpbmdBYm92ZVRpbWViYW5kXCI6NSxcIlNwYWNpbmdCZWxvd1RpbWViYW5kXCI6NSxcIlNwYWNpbmdBYm92ZUJldHdlZW5Td2ltbGFuZXNBbmRUYXNrc1wiOjUsXCJTcGFjaW5nQmVsb3dCZXR3ZWVuU3dpbWxhbmVzQW5kVGFza3NcIjo1fSxcIkNvbmRpdGlvbmFsRm9ybWF0dGluZ1wiOntcIiRpZFwiOlwiMjkyXCIsXCJQdkFGb3JtYXR0aW5nXCI6e1wiJGlkXCI6XCIyOTNcIixcIkRlbGF5VGFza1N0eWxlXCI6e1wiJGlkXCI6XCIyOTRcIixcIlN0eWxlT3B0aW9uc1wiOjgsXCJUaXRsZUZvcmVncm91bmRcIjp7XCIkaWRcIjpcIjI5NVwiLFwiQ29sb3JcIjp7XCIkaWRcIjpcIjI5NlwiLFwiQVwiOjI1NSxcIlJcIjoxNzUsXCJHXCI6MCxcIkJcIjowfX0sXCJBY3R1YWxTaGFwZXNCYWNrZ3JvdW5kXCI6e1wiJGlkXCI6XCIyOTdcIixcIkNvbG9yXCI6e1wiJGlkXCI6XCIyOThcIixcIkFcIjo2MixcIlJcIjoyNTUsXCJHXCI6MCxcIkJcIjowfX0sXCJBY3R1YWxTaGFwZXNCb3JkZXJTdHlsZVwiOntcIiRpZFwiOlwiMjk5XCIsXCJMaW5lQ29sb3JcIjp7XCIkaWRcIjpcIjMwMFwiLFwiQ29sb3JcIjp7XCIkaWRcIjpcIjMwMVwiLFwiQVwiOjE2MyxcIlJcIjoyNTUsXCJHXCI6MCxcIkJcIjowfX0sXCJMaW5lV2VpZ2h0XCI6My4wLFwiTGluZVR5cGVcIjowfSxcIkJhc2VsaW5lU2hhcGVzQmFja2dyb3VuZFwiOntcIiRpZFwiOlwiMzAyXCIsXCJDb2xvclwiOntcIiRpZFwiOlwiMzAzXCIsXCJBXCI6MTg0LFwiUlwiOjI1NSxcIkdcIjowLFwiQlwiOjB9fX0sXCJEZWxheU1pbGVzdG9uZVN0eWxlXCI6e1wiJGlkXCI6XCIzMDRcIixcIlN0eWxlT3B0aW9uc1wiOjIsXCJUaXRsZUZvcmVncm91bmRcIjp7XCIkaWRcIjpcIjMwNVwiLFwiQ29sb3JcIjp7XCIkaWRcIjpcIjMwNlwiLFwiQVwiOjI1NSxcIlJcIjoxNzUsXCJHXCI6MCxcIkJcIjowfX0sXCJBY3R1YWxTaGFwZXNCYWNrZ3JvdW5kXCI6e1wiJGlkXCI6XCIzMDdcIixcIkNvbG9yXCI6e1wiJGlkXCI6XCIzMDhcIixcIkFcIjoyNTUsXCJSXCI6MjIyLFwiR1wiOjgwLFwiQlwiOjUwfX0sXCJBY3R1YWxTaGFwZXNCb3JkZXJTdHlsZVwiOntcIiRpZFwiOlwiMzA5XCIsXCJMaW5lQ29sb3JcIjp7XCIkaWRcIjpcIjMxMFwiLFwiQ29sb3JcIjp7XCIkaWRcIjpcIjMxMVwiLFwiQVwiOjE2MyxcIlJcIjoyNTUsXCJHXCI6MCxcIkJcIjowfX0sXCJMaW5lV2VpZ2h0XCI6My4wLFwiTGluZVR5cGVcIjowfSxcIkJhc2VsaW5lU2hhcGVzQmFja2dyb3VuZFwiOntcIiRpZFwiOlwiMzEyXCIsXCJDb2xvclwiOntcIiRpZFwiOlwiMzEzXCIsXCJBXCI6MTg0LFwiUlwiOjI1NSxcIkdcIjowLFwiQlwiOjB9fX0sXCJBZHZhbmNlVGFza1N0eWxlXCI6e1wiJGlkXCI6XCIzMTRcIixcIlN0eWxlT3B0aW9uc1wiOjgsXCJUaXRsZUZvcmVncm91bmRcIjp7XCIkaWRcIjpcIjMxNVwiLFwiQ29sb3JcIjp7XCIkaWRcIjpcIjMxNlwiLFwiQVwiOjI1NSxcIlJcIjowLFwiR1wiOjExMCxcIkJcIjowfX0sXCJBY3R1YWxTaGFwZXNCYWNrZ3JvdW5kXCI6e1wiJGlkXCI6XCIzMTdcIixcIkNvbG9yXCI6e1wiJGlkXCI6XCIzMThcIixcIkFcIjo2MSxcIlJcIjowLFwiR1wiOjEyOCxcIkJcIjowfX0sXCJBY3R1YWxTaGFwZXNCb3JkZXJTdHlsZVwiOntcIiRpZFwiOlwiMzE5XCIsXCJMaW5lQ29sb3JcIjp7XCIkaWRcIjpcIjMyMFwiLFwiQ29sb3JcIjp7XCIkaWRcIjpcIjMyMVwiLFwiQVwiOjE2MyxcIlJcIjowLFwiR1wiOjEyOCxcIkJcIjowfX0sXCJMaW5lV2VpZ2h0XCI6My4wLFwiTGluZVR5cGVcIjowfSxcIkJhc2VsaW5lU2hhcGVzQmFja2dyb3VuZFwiOntcIiRpZFwiOlwiMzIyXCIsXCJDb2xvclwiOntcIiRpZFwiOlwiMzIzXCIsXCJBXCI6MTg0LFwiUlwiOjAsXCJHXCI6MTI4LFwiQlwiOjB9fX0sXCJBZHZhbmNlTWlsZXN0b25lU3R5bGVcIjp7XCIkaWRcIjpcIjMyNFwiLFwiU3R5bGVPcHRpb25zXCI6MixcIlRpdGxlRm9yZWdyb3VuZFwiOntcIiRpZFwiOlwiMzI1XCIsXCJDb2xvclwiOntcIiRpZFwiOlwiMzI2XCIsXCJBXCI6MjU1LFwiUlwiOjAsXCJHXCI6MTEwLFwiQlwiOjB9fSxcIkFjdHVhbFNoYXBlc0JhY2tncm91bmRcIjp7XCIkaWRcIjpcIjMyN1wiLFwiQ29sb3JcIjp7XCIkaWRcIjpcIjMyOFwiLFwiQVwiOjI1NSxcIlJcIjoyMCxcIkdcIjoxMDAsXCJCXCI6MH19LFwiQWN0dWFsU2hhcGVzQm9yZGVyU3R5bGVcIjp7XCIkaWRcIjpcIjMyOVwiLFwiTGluZUNvbG9yXCI6e1wiJGlkXCI6XCIzMzBcIixcIkNvbG9yXCI6e1wiJGlkXCI6XCIzMzFcIixcIkFcIjoxNjMsXCJSXCI6MCxcIkdcIjoxMjgsXCJCXCI6MH19LFwiTGluZVdlaWdodFwiOjMuMCxcIkxpbmVUeXBlXCI6MH0sXCJCYXNlbGluZVNoYXBlc0JhY2tncm91bmRcIjp7XCIkaWRcIjpcIjMzMlwiLFwiQ29sb3JcIjp7XCIkaWRcIjpcIjMzM1wiLFwiQVwiOjE4NCxcIlJcIjowLFwiR1wiOjEyOCxcIkJcIjowfX19fX0sXCJfc2VsZWN0ZWRUaGVtZVByZXNldENvbG9yc1wiOntcIiRpZFwiOlwiMzM0XCIsXCJUZXh0TGlnaHRcIjp7XCIkaWRcIjpcIjMzNVwiLFwiQVwiOjI1NSxcIlJcIjoyNTUsXCJHXCI6MjU1LFwiQlwiOjI1NX0sXCJUZXh0RGFya1wiOntcIiRpZFwiOlwiMzM2XCIsXCJBXCI6MjU1LFwiUlwiOjAsXCJHXCI6MCxcIkJcIjowfSxcIkFjY2VudDFcIjp7XCIkaWRcIjpcIjMzN1wiLFwiQVwiOjI1NSxcIlJcIjoyNTUsXCJHXCI6MjU1LFwiQlwiOjI1NX0sXCJBY2NlbnQyXCI6e1wiJGlkXCI6XCIzMzhcIixcIkFcIjoyNTUsXCJSXCI6MTE5LFwiR1wiOjAsXCJCXCI6MTc4fSxcIkFjY2VudDNcIjp7XCIkaWRcIjpcIjMzOVwiLFwiQVwiOjI1NSxcIlJcIjoyMjgsXCJHXCI6MCxcIkJcIjo4OX0sXCJBY2NlbnQ0XCI6e1wiJGlkXCI6XCIzNDBcIixcIkFcIjoyNTUsXCJSXCI6MjI4LFwiR1wiOjAsXCJCXCI6ODl9LFwiQWNjZW50NVwiOntcIiRpZFwiOlwiMzQxXCIsXCJBXCI6MjU1LFwiUlwiOjI1LFwiR1wiOjEwNyxcIkJcIjozNn0sXCJBY2NlbnQ2XCI6e1wiJGlkXCI6XCIzNDJcIixcIkFcIjoyNTUsXCJSXCI6MTUsXCJHXCI6MTU4LFwiQlwiOjIxM30sXCJBY2NlbnQ3XCI6e1wiJGlkXCI6XCIzNDNcIixcIkFcIjoyNTUsXCJSXCI6MTYwLFwiR1wiOjQzLFwiQlwiOjE0N30sXCJBY2NlbnQ4XCI6e1wiJGlkXCI6XCIzNDRcIixcIkFcIjoyNTUsXCJSXCI6NzgsXCJHXCI6MTY3LFwiQlwiOjQ2fX0sXCJfY3VzdG9tUHJlc2V0Q29sb3JzXCI6e1wiJGlkXCI6XCIzNDVcIn19fSIsIlJlY2VudENvbG9yc0NvbGxlY3Rpb24iOiJbXCIjRkY3MzczNzNcIixcIiNGRkZFQkEwQVwiLFwiI0ZGMkYzNjk5XCIsXCIjRkZFNDAwNTlcIixcIiNGRjlDMDA3RlwiLFwiI0ZGRkYzODhDXCIsXCIjRkY3MEFENDdcIl0ifSwiU2V0dGluZ3MiOnsiJGlkIjoiMTIzNiIsIkltcGFPcHRpb25zIjp7IiRpZCI6IjEyMzc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xMjM4IiwiVXNlVGltZSI6ZmFsc2UsIldvcmtEYXlTdGFydCI6IjAwOjAwOjAwIiwiV29ya0RheUVuZCI6IjIzOjU5OjAwIn0sIkxhc3RVc2VkVGVtcGxhdGVJZCI6ImMzNWQyNzg5LTMxNzgtNDI0OC04MDQ4LWRiMWZmMGVmYjM1YiIsIkxhc3RVc2VkVGhlbWVEZXRhaWxzIjp7IiRpZCI6IjEyMzkiLCJJZCI6IjA1MmRlZTc3LTU0ZjgtNDgyNy1iOTc4LWFiMWFmODFiODk4OSIsIlRpdGxlIjoiVW50aXRsZWQgdGhlbWUiLCJDYXRlZ29yeSI6Mn0sIkZpcnN0V2Vla09mWWVhciI6MCwiUGxhY2VNaWxlc3RvbmVBdFRoZUJlZ2lubmluZ09mVGhlRGF5IjpmYWxzZSwiRGVwZW5kZW5jeVNjaGVkdWxpbmdTZXR0aW5ncyI6eyIkaWQiOiIxMjQwIiwiRGVwZW5kZW5jaWVzU2NoZWR1bGluZ01vZGVTZXR0aW5nIjoiRmxleGlibGUiLCJEZXBlbmRlbmNpZXNQcmV2aW91c1NjaGVkdWxpbmdNb2RlIjoiRmxleGlibGUiLCJPbkJyZWFraW5nRmxleGlibGVTY2hlZHVsaW5nTW9kZVNldHRpbmciOiJBc2tFdmVyeXRpbWUiLCJPbkJyZWFraW5nU3RyaWN0U2NoZWR1bGluZ01vZGVTZXR0aW5nIjoiQXNrRXZlcnl0aW1lIn0sIkRlcGVuZGVuY3lNb2R1bGVFbmFibGVkIjpmYWxzZSwiUGxhbm5lZE1vZHVsZUVuYWJsZWQiOmZhbHNlLCJPbGRGaXhlZEludGVydmFsc1JlbmRlcmluZ1N0cmF0ZWd5VXNlZEJlZm9yZSI6ZmFsc2UsIkRlcGVuZGVuY2llcyI6eyJfZGVwZW5kZW5jaWVzIjpbXX1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Months"/>
  <p:tag name="OTLTIMEBANDSCALEFORMAT" val="MMM"/>
  <p:tag name="OTLTIMEBANDSHAPETYPE" val="RectangleTimeband"/>
  <p:tag name="OTLTIMEBANDSHAPEHEIGHT" val="30"/>
  <p:tag name="OTLTIMEBANDSHAPEPADDINGLEFT" val="0"/>
  <p:tag name="OTLTIMEBANDCULTUREINFO" val="en-US"/>
  <p:tag name="OTLTIMEBANDQUICKPOSITION" val="Custom"/>
  <p:tag name="OTLTIMEBANDTHREEDEFFECTS" val="Gel"/>
  <p:tag name="OTLTIMEBANDAUTODATERANGE" val="True"/>
  <p:tag name="OTLTIMEBANDSTARTDATE" val="2016-10-01T00:00:00.0000000Z"/>
  <p:tag name="OTLTIMEBANDENDDATE" val="2027-11-30T23:59:00.0000000"/>
  <p:tag name="OTLTIMEBANDUSETIME" val="False"/>
  <p:tag name="OTLTIMEBANDTIMECONFIGWORKDAYSTART" val="00:00:00"/>
  <p:tag name="OTLTIMEBANDTIMECONFIGWORKDAYEND" val="23:59:00"/>
  <p:tag name="OTLTIMEBANDSCALEMARKING" val="None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5"/>
  <p:tag name="OTLTIMEBANDSPACINGBELOW" val="5"/>
  <p:tag name="OTLTIMEBANDSPACINGABOVEFORSWLANDTASKS" val="5"/>
  <p:tag name="OTLTIMEBANDSPACINGBELOWFORSWLANDTASKS" val="5"/>
  <p:tag name="OTLTIMEBANDDEPENABLED" val="False"/>
  <p:tag name="OTLTIMEBANDWORKINGDAYS" val="Al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Thick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Below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10"/>
  <p:tag name="OTLSHAPETHICKNESSTYPE" val="Thick"/>
  <p:tag name="OTLDURATIONFORMAT" val="day"/>
  <p:tag name="OTLSTARTDATE" val="2025-09-08T00:00:00.0000000Z"/>
  <p:tag name="OTLBASELINESTARTDATE" val="2025-09-08T00:00:00.0000000"/>
  <p:tag name="OTLENDDATE" val="2025-11-06T23:59:00.0000000Z"/>
  <p:tag name="OTLBASELINEENDDATE" val="2025-11-06T23:59:00.000000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10"/>
  <p:tag name="OTLSHAPETHICKNESSTYPE" val="Thick"/>
  <p:tag name="OTLDURATIONFORMAT" val="day"/>
  <p:tag name="OTLSTARTDATE" val="2025-10-20T00:00:00.0000000Z"/>
  <p:tag name="OTLENDDATE" val="2025-12-18T23:59:00.0000000Z"/>
  <p:tag name="OTLBASELINESTARTDATE" val="2025-10-20T00:00:00.0000000"/>
  <p:tag name="OTLBASELINEENDDATE" val="2025-12-18T23:59:00.000000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10"/>
  <p:tag name="OTLSHAPETHICKNESSTYPE" val="Thick"/>
  <p:tag name="OTLSTARTDATE" val="2025-10-31T00:00:00.0000000Z"/>
  <p:tag name="OTLBASELINESTARTDATE" val="2025-10-31T00:00:00.0000000"/>
  <p:tag name="OTLENDDATE" val="2025-12-29T23:59:00.0000000Z"/>
  <p:tag name="OTLBASELINEENDDATE" val="2025-12-29T23:59:00.0000000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10"/>
  <p:tag name="OTLSHAPETHICKNESSTYPE" val="Thick"/>
  <p:tag name="OTLSTARTDATE" val="2026-01-05T00:00:00.0000000Z"/>
  <p:tag name="OTLBASELINESTARTDATE" val="2026-01-05T00:00:00.0000000"/>
  <p:tag name="OTLENDDATE" val="2026-03-05T23:59:00.0000000Z"/>
  <p:tag name="OTLBASELINEENDDATE" val="2026-03-05T23:59:00.0000000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10"/>
  <p:tag name="OTLSHAPETHICKNESSTYPE" val="Thick"/>
  <p:tag name="OTLSTARTDATE" val="2026-01-15T00:00:00.0000000Z"/>
  <p:tag name="OTLBASELINESTARTDATE" val="2026-01-15T00:00:00.0000000"/>
  <p:tag name="OTLENDDATE" val="2026-03-15T23:59:00.0000000Z"/>
  <p:tag name="OTLBASELINEENDDATE" val="2026-03-15T23:59:00.0000000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10"/>
  <p:tag name="OTLSHAPETHICKNESSTYPE" val="Thick"/>
  <p:tag name="OTLSTARTDATE" val="2026-01-30T00:00:00.0000000Z"/>
  <p:tag name="OTLBASELINESTARTDATE" val="2026-01-30T00:00:00.0000000"/>
  <p:tag name="OTLENDDATE" val="2026-03-30T23:59:00.0000000Z"/>
  <p:tag name="OTLBASELINEENDDATE" val="2026-03-30T23:59:00.0000000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1-23T00:00:00.0000000Z"/>
  <p:tag name="OTLENDDATE" val="2026-03-23T23:59:00.0000000Z"/>
  <p:tag name="OTLSPACING" val="10"/>
  <p:tag name="OTLSHAPETHICKNESSTYPE" val="Thick"/>
  <p:tag name="OTLBASELINESTARTDATE" val="2026-01-23T00:00:00.0000000"/>
  <p:tag name="OTLBASELINEENDDATE" val="2026-03-23T23:59:00.0000000"/>
  <p:tag name="OTLDURATIONFORMAT" val="day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None"/>
  <p:tag name="OTLRELATEDTASKID" val="00000000-0000-0000-0000-000000000000"/>
  <p:tag name="OTLMTITLE" val="ESR-LA-4 Kick-off"/>
  <p:tag name="OTLDATE" val="2025-10-23T23:59:00.0000000"/>
  <p:tag name="OTLBASELINEDATE" val="2025-10-23T23:59:00.0000000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None"/>
  <p:tag name="OTLRELATEDTASKID" val="00000000-0000-0000-0000-000000000000"/>
  <p:tag name="OTLMTITLE" val="ESR-LA-DI2023 Kick-off"/>
  <p:tag name="OTLBASELINEDATE" val="2025-12-15T23:59:00.0000000"/>
  <p:tag name="OTLDATE" val="2025-12-16T23:59:00.0000000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ESR-LA-5 Kick-off"/>
  <p:tag name="OTLPOSITIONONTASK" val="None"/>
  <p:tag name="OTLRELATEDTASKID" val="00000000-0000-0000-0000-000000000000"/>
  <p:tag name="OTLDATE" val="2026-01-06T23:59:00.0000000"/>
  <p:tag name="OTLBASELINEDATE" val="2026-01-06T23:59:00.0000000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ESR-LA-6 Kick-off"/>
  <p:tag name="OTLPOSITIONONTASK" val="None"/>
  <p:tag name="OTLRELATEDTASKID" val="00000000-0000-0000-0000-000000000000"/>
  <p:tag name="OTLDATE" val="2026-01-20T23:59:00.0000000"/>
  <p:tag name="OTLBASELINEDATE" val="2026-01-20T23:59:00.0000000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None"/>
  <p:tag name="OTLRELATEDTASKID" val="00000000-0000-0000-0000-000000000000"/>
  <p:tag name="OTLMTITLE" val="ESR-LA-ERAS Kick-off"/>
  <p:tag name="OTLBASELINEDATE" val="2026-01-12T23:59:00.0000000"/>
  <p:tag name="OTLDATE" val="2026-01-13T23:59:00.0000000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ESR-LA-3 Kick-off"/>
  <p:tag name="OTLDATE" val="2025-10-14T23:59:00.0000000"/>
  <p:tag name="OTLBASELINEDATE" val="2025-10-14T23:59:00.0000000"/>
  <p:tag name="OTLPOSITIONONTASK" val="None"/>
  <p:tag name="OTLRELATEDTASKID" val="00000000-0000-0000-0000-000000000000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ESR-LA-2 Completion"/>
  <p:tag name="OTLDATE" val="2025-11-07T23:59:00.0000000"/>
  <p:tag name="OTLBASELINEDATE" val="2025-11-07T23:59:00.0000000"/>
  <p:tag name="OTLPOSITIONONTASK" val="None"/>
  <p:tag name="OTLRELATEDTASKID" val="00000000-0000-0000-0000-00000000000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808DA9"/>
        </a:solidFill>
        <a:ln w="19050" cap="flat" cmpd="sng" algn="ctr">
          <a:noFill/>
          <a:prstDash val="solid"/>
          <a:miter lim="800000"/>
        </a:ln>
        <a:effectLst/>
        <a:scene3d>
          <a:camera prst="orthographicFront"/>
          <a:lightRig rig="balanced" dir="t">
            <a:rot lat="0" lon="0" rev="8700000"/>
          </a:lightRig>
        </a:scene3d>
        <a:sp3d>
          <a:bevelT w="165100" h="12700"/>
        </a:sp3d>
        <a:extLst>
          <a:ext uri="{91240B29-F687-4F45-9708-019B960494DF}">
            <a14:hiddenLine xmlns:a14="http://schemas.microsoft.com/office/drawing/2010/main" w="19050" cap="flat" cmpd="sng" algn="ctr">
              <a:solidFill>
                <a:schemeClr val="accent1">
                  <a:shade val="15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e9692091-66b8-45b5-9087-387cbcef98ca}" enabled="1" method="Privileged" siteId="{3230926a-71b7-4370-a137-197badc066a2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4786</TotalTime>
  <Words>123</Words>
  <Application>Microsoft Office PowerPoint</Application>
  <PresentationFormat>Widescreen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Todd Pence</dc:creator>
  <cp:lastModifiedBy>Todd Pence</cp:lastModifiedBy>
  <cp:revision>95</cp:revision>
  <dcterms:created xsi:type="dcterms:W3CDTF">2025-07-30T14:33:50Z</dcterms:created>
  <dcterms:modified xsi:type="dcterms:W3CDTF">2025-12-04T18:15:54Z</dcterms:modified>
</cp:coreProperties>
</file>